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439" r:id="rId2"/>
    <p:sldId id="852" r:id="rId3"/>
    <p:sldId id="805" r:id="rId4"/>
    <p:sldId id="928" r:id="rId5"/>
    <p:sldId id="929" r:id="rId6"/>
    <p:sldId id="930" r:id="rId7"/>
    <p:sldId id="907" r:id="rId8"/>
    <p:sldId id="935" r:id="rId9"/>
    <p:sldId id="895" r:id="rId10"/>
    <p:sldId id="894" r:id="rId11"/>
    <p:sldId id="893" r:id="rId12"/>
    <p:sldId id="892" r:id="rId13"/>
    <p:sldId id="937" r:id="rId14"/>
    <p:sldId id="891" r:id="rId15"/>
    <p:sldId id="940" r:id="rId16"/>
    <p:sldId id="941" r:id="rId17"/>
    <p:sldId id="939" r:id="rId18"/>
    <p:sldId id="936" r:id="rId19"/>
    <p:sldId id="938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DFF0F5"/>
    <a:srgbClr val="271137"/>
    <a:srgbClr val="A54E07"/>
    <a:srgbClr val="C8E6EE"/>
    <a:srgbClr val="EFECFA"/>
    <a:srgbClr val="381850"/>
    <a:srgbClr val="760000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8756" autoAdjust="0"/>
    <p:restoredTop sz="86458" autoAdjust="0"/>
  </p:normalViewPr>
  <p:slideViewPr>
    <p:cSldViewPr>
      <p:cViewPr>
        <p:scale>
          <a:sx n="90" d="100"/>
          <a:sy n="90" d="100"/>
        </p:scale>
        <p:origin x="-4152" y="-14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3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89841E-1354-4D7E-BA56-E9CCE8737CD4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D9A1E47-A42F-40DA-B22D-5488A9A8DA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41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0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077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8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78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9555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15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55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18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553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1E47-A42F-40DA-B22D-5488A9A8DAB7}" type="slidenum">
              <a:rPr lang="he-IL" smtClean="0">
                <a:solidFill>
                  <a:prstClr val="black"/>
                </a:solidFill>
              </a:rPr>
              <a:pPr/>
              <a:t>19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5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702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21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40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4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49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13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380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186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951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86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273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0D2F-0197-4BC8-AEEA-DE784EB77D92}" type="datetimeFigureOut">
              <a:rPr lang="he-IL" smtClean="0"/>
              <a:pPr/>
              <a:t>ג'/שבט/תשפ"א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1741-BF17-4985-B4CC-FA5DF9AF8B5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74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8497" y="1196752"/>
            <a:ext cx="8640960" cy="5040560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30 וַיְהִי בְּדַבְּרוֹ זֹאת וַיַּאֲמִינוּ בוֹ רַבִּים׃ </a:t>
            </a:r>
            <a:endParaRPr lang="he-IL" sz="3600" b="1" dirty="0" smtClean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31 וַיֹּאמֶר יֵשׁוּעַ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אֶל־הַיְּהוּדִים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הַמַּאֲמִינִים בּוֹ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אִם־תַּעַמְדו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ּ בִּדְבָרִי בֶּאֱמֶת תַּלְמִידַי אַתֶּם׃ </a:t>
            </a:r>
            <a:endParaRPr lang="he-IL" sz="3600" b="1" dirty="0" smtClean="0"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indent="0">
              <a:lnSpc>
                <a:spcPts val="5000"/>
              </a:lnSpc>
              <a:buNone/>
            </a:pP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32 וִידַעְתֶּם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אֶת־הָאֱמֶת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וְהָאֱמֶת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תְּשִׂימְכֶם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לִבְנֵי חוֹרִין</a:t>
            </a: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</a:t>
            </a:r>
          </a:p>
          <a:p>
            <a:pPr marL="0" indent="0">
              <a:lnSpc>
                <a:spcPts val="5000"/>
              </a:lnSpc>
              <a:buNone/>
            </a:pP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 33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וַיַּעֲנוּ אֹתוֹ זֶרַע אַבְרָהָם אֲנַחְנוּ וּמֵעוֹלָם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לֹא־הָיִינו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ּ לְאִישׁ לַעֲבָדִים אֵיכָה תֹאמַר בְּנֵי חוֹרִין תִּהְיוּ׃  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260648"/>
            <a:ext cx="7920880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e-IL" sz="4000" b="1" u="sng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בשורת יוחנן </a:t>
            </a:r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ח: </a:t>
            </a:r>
            <a:r>
              <a:rPr lang="en-US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30 </a:t>
            </a:r>
            <a:r>
              <a:rPr lang="en-US" sz="4000" b="1" u="sng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- </a:t>
            </a:r>
            <a:r>
              <a:rPr lang="en-US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36</a:t>
            </a:r>
            <a:endParaRPr lang="en-US" sz="4000" b="1" dirty="0">
              <a:solidFill>
                <a:srgbClr val="C00000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826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6355" y="188640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33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076" y="1196752"/>
            <a:ext cx="827897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33 וַיַּעֲנוּ אֹתוֹ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זֶרַע אַבְרָהָם אֲנַחְנוּ וּמֵעוֹלָם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לֹא הָיִינוּ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לְאִישׁ לַעֲבָדִים אֵיכָה תֹאמַר בְּנֵי חוֹרִין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תִּהְיו</a:t>
            </a: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: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0911" y="1196751"/>
            <a:ext cx="823891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34 וַיַּעַן אֹתָם יֵשׁוּעַ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אָמֵן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אָמֵן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אֲנִי אֹמֵר לָכֶם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כָּל־עֹשֶׂה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חֵטְא עֶבֶד הַחֵטְא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הוּא: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34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36912"/>
            <a:ext cx="4876129" cy="365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229225"/>
            <a:ext cx="838893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spcBef>
                <a:spcPct val="20000"/>
              </a:spcBef>
            </a:pP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הָעֶבֶד</a:t>
            </a: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לֹא־יִשְׁכֹּן בַּבַּיִת לְעוֹלָם </a:t>
            </a:r>
            <a:r>
              <a:rPr lang="he-IL" sz="4000" b="1" dirty="0">
                <a:solidFill>
                  <a:srgbClr val="0070C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הַבֵּן</a:t>
            </a:r>
            <a:r>
              <a:rPr lang="he-IL" sz="40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יִשְׁכֹּן לְעוֹלָם׃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35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64904"/>
            <a:ext cx="4587164" cy="244827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64905"/>
            <a:ext cx="3100672" cy="2448272"/>
          </a:xfrm>
          <a:prstGeom prst="rect">
            <a:avLst/>
          </a:prstGeom>
        </p:spPr>
      </p:pic>
      <p:cxnSp>
        <p:nvCxnSpPr>
          <p:cNvPr id="10" name="מחבר חץ ישר 9"/>
          <p:cNvCxnSpPr/>
          <p:nvPr/>
        </p:nvCxnSpPr>
        <p:spPr>
          <a:xfrm>
            <a:off x="7884368" y="1937111"/>
            <a:ext cx="0" cy="54533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3491880" y="1875556"/>
            <a:ext cx="0" cy="54533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0939" y="1556792"/>
            <a:ext cx="770485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err="1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כִּי־כֹל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אֲשֶׁר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רוּחַ 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אֱלֹהִים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יְנַהֲגֵם                 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בְּנֵי 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אֱלֹהִים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הֵמָּה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2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רומיים ח: 14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883" y="4595644"/>
            <a:ext cx="82089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Bef>
                <a:spcPct val="20000"/>
              </a:spcBef>
            </a:pP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וְאִם־בָּנִים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אֲנַחְנוּ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גַּם־יֹרְשִׁים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נִהְיֶה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יֹרְשֵׁי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אֱלֹהִים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וְחַבְרֵי הַמָּשִׁיחַ בִּירֻשָּׁה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אִם־אָמְנָם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נִתְעַנֶּה אִתּוֹ לְמַעַן </a:t>
            </a:r>
            <a:r>
              <a:rPr lang="he-IL" sz="32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גַּם־אִתּו</a:t>
            </a:r>
            <a:r>
              <a:rPr lang="he-IL" sz="32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ֹ נְכֻבָּד: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רומיים ח: </a:t>
            </a:r>
            <a:r>
              <a:rPr lang="en-US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17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356992"/>
            <a:ext cx="85715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מִי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שֶׁאֵין־בּו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ֹ רוּחַ הַמָּשִׁיחַ אֵינֶנּוּ שֶׁלּוֹ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רומיים ח: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9</a:t>
            </a:r>
            <a:endParaRPr lang="he-IL" dirty="0">
              <a:solidFill>
                <a:srgbClr val="C00000"/>
              </a:solidFill>
            </a:endParaRPr>
          </a:p>
          <a:p>
            <a:r>
              <a:rPr lang="he-IL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548680"/>
            <a:ext cx="74168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מאפיין את בני אלוהים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9960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076543"/>
            <a:ext cx="849694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36 לָכֵן </a:t>
            </a:r>
            <a:r>
              <a:rPr lang="he-IL" sz="35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אִם־הַבֵּן</a:t>
            </a:r>
            <a:r>
              <a:rPr lang="he-IL" sz="35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יַעֲשֶׂה אֶתְכֶם בְּנֵי חוֹרִין חָפְשִׁים בֶּאֱמֶת תִּהְיוּ׃</a:t>
            </a:r>
            <a:endParaRPr lang="he-IL" sz="35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36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348880"/>
            <a:ext cx="66967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האדון שיחרר אותנו מ – 2 דברים:</a:t>
            </a:r>
            <a:endParaRPr lang="he-IL" sz="36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3284984"/>
            <a:ext cx="691276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מעבדות</a:t>
            </a:r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החטא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4221088"/>
            <a:ext cx="691276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מקללת </a:t>
            </a:r>
            <a:r>
              <a:rPr lang="he-IL" sz="4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החטא</a:t>
            </a:r>
            <a:endParaRPr lang="he-IL" sz="4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501008"/>
            <a:ext cx="7704856" cy="22929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ts val="5000"/>
              </a:lnSpc>
            </a:pP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אִם־תִּחְיו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ּ לְפִי הַבָּשָׂר מוֹת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תְּמֻתוּן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וְאִם־עַל־יְדֵי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הָרוּחַ תְּמוֹתְתוּ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אֶת־מַעַלְלֵי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הַבָּשָׂר חָיֹה תִחְיוּ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רומיים </a:t>
            </a:r>
            <a:r>
              <a:rPr lang="he-IL" sz="28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ח: </a:t>
            </a:r>
            <a:r>
              <a:rPr lang="he-IL" sz="28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13</a:t>
            </a:r>
            <a:endParaRPr lang="he-IL" sz="1600" dirty="0">
              <a:solidFill>
                <a:srgbClr val="C00000"/>
              </a:solidFill>
            </a:endParaRPr>
          </a:p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280920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רוח הקדש שניתן לנו בעקבות האמונה באדון נותן את היכולת להתמודד עם החטא 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ולנצח אותו.</a:t>
            </a:r>
            <a:endParaRPr lang="he-IL" sz="4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620687"/>
            <a:ext cx="66967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השחרור מהעבדות לחטא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09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512168"/>
          </a:xfrm>
        </p:spPr>
        <p:txBody>
          <a:bodyPr>
            <a:normAutofit/>
          </a:bodyPr>
          <a:lstStyle/>
          <a:p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24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וַאֲשֶׁר הֵם לַמָּשִׁיחַ 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צָלְבוּ </a:t>
            </a:r>
            <a:r>
              <a:rPr lang="he-IL" sz="4000" b="1" dirty="0" err="1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אֶת־בְּשָׂרָם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 err="1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עִם־כָּל־תְּשׁוּקֹתָיו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 err="1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וְתַאֲוֺתָיו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600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גלטיים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ה: 24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3501008"/>
            <a:ext cx="756084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14 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וְאָנֹכִי חָלִילָה לִּי מֵהִתְהַלֵּל זוּלָתִי בִּצְלָב </a:t>
            </a:r>
            <a:r>
              <a:rPr lang="he-IL" sz="4000" b="1" dirty="0" err="1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אֲדֹנֵינו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ּ יֵשׁוּעַ הַמָּשִׁיחַ 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אֲשֶׁר־בּו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ֹ הָעוֹלָם 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נִצְלַב־לִי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וַאֲנִי נִצְלָב לָעוֹלָם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 </a:t>
            </a:r>
            <a:r>
              <a:rPr lang="he-IL" sz="3600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גלטיים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 : 14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399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1196" y="1816224"/>
            <a:ext cx="8229600" cy="1828800"/>
          </a:xfrm>
        </p:spPr>
        <p:txBody>
          <a:bodyPr>
            <a:normAutofit fontScale="92500"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10 כִּי בְנֵי מַעֲשֵׂי הַתּוֹרָה תַּחַת הַקְּלָלָה הֵמָּה שֶׁנֶּאֱמַר אָרוּר אֲשֶׁר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לֹא־יָקִים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אֶת־כָּל־הַדְּבָרִים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הַכְּתוּבִים בְּסֵפֶר הַתּוֹרָה לַעֲשׂוֹת אוֹתָם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׃   </a:t>
            </a:r>
            <a:r>
              <a:rPr lang="he-IL" sz="3600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גלטיים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ג : 10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172887"/>
            <a:ext cx="79928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13 הַמָּשִׁיחַ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פָּדָנוּ מִקִּלְלַת הַתּוֹרָה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בִּהְיוֹתוֹ לִקְלָלָה בַּעֲדֵנוּ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גלטיים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ג: 13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559" y="404664"/>
            <a:ext cx="75608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האדון שיחרר אותנו מקללת  החטא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6856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86642"/>
            <a:ext cx="889248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עַל־כֵּן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אֵין־אַשְׁמָה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בָאֵלֶּה אֲשֶׁר הֵם בַּמָּשִׁיחַ יֵשׁוּעַ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הַמִּתְהַלְּכִים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בְּלֹא כַבָּשָׂר כִּי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לְפִי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הָרוּחַ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רומיים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ח: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b="1" dirty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14957"/>
            <a:ext cx="3947593" cy="2794363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01008"/>
            <a:ext cx="3744416" cy="2804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404664"/>
            <a:ext cx="7200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תוצאות </a:t>
            </a:r>
            <a:r>
              <a:rPr lang="he-IL" sz="4000" b="1" u="sng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השיחרור</a:t>
            </a:r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42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332656"/>
            <a:ext cx="871296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לֹא קִבַּלְתֶּם רוּחַ </a:t>
            </a:r>
            <a:r>
              <a:rPr lang="he-IL" sz="3600" b="1" dirty="0" smtClean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עַבְדוּת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לָשׁוּב לִירֹא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אִם־קִבַּלְתֶּם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רוּחַ מִשְׁפַּט בָּנִים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אֲשֶׁר בּוֹ קֹרְאִים אֲנַחְנוּ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אַבָּא אָבִינוּ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 16 וְהָרוּחַ הַהוּא מֵעִיד בְּרוּחֵנוּ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כִּי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בְנֵי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אֱלֹהִים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אֲנַחְנוּ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רומיים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ח:</a:t>
            </a:r>
            <a:r>
              <a:rPr lang="en-US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15-16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565" y="2959099"/>
            <a:ext cx="6373063" cy="277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692696"/>
            <a:ext cx="8712968" cy="1368152"/>
          </a:xfrm>
        </p:spPr>
        <p:txBody>
          <a:bodyPr>
            <a:noAutofit/>
          </a:bodyPr>
          <a:lstStyle/>
          <a:p>
            <a:pPr marL="0" lvl="0" indent="0">
              <a:lnSpc>
                <a:spcPts val="5000"/>
              </a:lnSpc>
              <a:buNone/>
            </a:pP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34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וַיַּעַן אֹתָם יֵשׁוּעַ אָמֵן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אָמֵן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אֲנִי אֹמֵר לָכֶם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כָּל־עֹשֶׂה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חֵטְא עֶבֶד הַחֵטְא הוּא׃ </a:t>
            </a:r>
            <a:endParaRPr lang="he-IL" sz="3600" b="1" dirty="0" smtClean="0">
              <a:solidFill>
                <a:prstClr val="black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35 וְהָעֶבֶד לֹא־יִשְׁכֹּן בַּבַּיִת לְעוֹלָם הַבֵּן יִשְׁכֹּן לְעוֹלָם׃ </a:t>
            </a:r>
            <a:endParaRPr lang="he-IL" sz="3600" b="1" dirty="0" smtClean="0">
              <a:solidFill>
                <a:prstClr val="black"/>
              </a:solidFill>
              <a:latin typeface="David" panose="020E0502060401010101" pitchFamily="34" charset="-79"/>
              <a:ea typeface="Calibri"/>
              <a:cs typeface="David" panose="020E0502060401010101" pitchFamily="34" charset="-79"/>
            </a:endParaRPr>
          </a:p>
          <a:p>
            <a:pPr marL="0" lvl="0" indent="0">
              <a:lnSpc>
                <a:spcPts val="5000"/>
              </a:lnSpc>
              <a:buNone/>
            </a:pP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3600" b="1" dirty="0" smtClean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36 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לָכֵן </a:t>
            </a:r>
            <a:r>
              <a:rPr lang="he-IL" sz="3600" b="1" dirty="0" err="1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אִם־הַבֵּן</a:t>
            </a:r>
            <a:r>
              <a:rPr lang="he-IL" sz="3600" b="1" dirty="0"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יַעֲשֶׂה אֶתְכֶם בְּנֵי חוֹרִין חָפְשִׁים בֶּאֱמֶת תִּהְיוּ׃ 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06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30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268760"/>
            <a:ext cx="8424936" cy="708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30 וַיְהִי בְּדַבְּרוֹ זֹאת וַיַּאֲמִינוּ בוֹ רַבִּים׃</a:t>
            </a:r>
            <a:endParaRPr lang="he-IL" sz="40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492896"/>
            <a:ext cx="8424936" cy="13457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29 וַאֲשֶׁר שָׁלַח אֹתִי הוּא עִמָּדִי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הָאָב לֹא עֲזָבַנִי לְבָדָד כִּי אֶת הַטּוֹב בְּעֵינָיו אֲנִי עֹשֶׂה תָּמִיד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 </a:t>
            </a:r>
            <a:endParaRPr lang="he-IL" sz="44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79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24 אִם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לֹא תַאֲמִינוּ כִּי </a:t>
            </a:r>
            <a:r>
              <a:rPr lang="he-IL" b="1" dirty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אֲנִי הוּא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בַּחֲטָאֵיכֶם תָּמוּתוּ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׃</a:t>
            </a:r>
            <a:endParaRPr lang="he-IL" sz="3200" b="1" dirty="0">
              <a:solidFill>
                <a:prstClr val="black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964085"/>
            <a:ext cx="8229600" cy="3561259"/>
          </a:xfrm>
        </p:spPr>
        <p:txBody>
          <a:bodyPr>
            <a:norm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39 רְאוּ עַתָּה, כִּי אֲנִי 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אֲנִי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הוּא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וְאֵין </a:t>
            </a:r>
            <a:r>
              <a:rPr lang="he-IL" sz="3600" b="1" dirty="0" err="1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אֱלֹהִים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עִמָּדִי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אֲנִי אָמִית וַאֲחַיֶּה, מָחַצְתִּי וַאֲנִי אֶרְפָּא, וְאֵין מִיָּדִי מַצִּיל׃ 40 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כִּי־אֶשָּׂא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אֶל־שָׁמַיִם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יָדִי וְאָמַרְתִּי חַי אָנֹכִי לְעֹלָם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׃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דברים ל"ב: 39-40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313473"/>
            <a:ext cx="842493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הביטוי : " </a:t>
            </a:r>
            <a:r>
              <a:rPr lang="he-IL" sz="44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אני הוא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 – כינוי שבו האב מכנה את עצמו. 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007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10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 אַתֶּם עֵדַי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נְאֻם־יְהוָה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, וְעַבְדִּי אֲשֶׁר בָּחָרְתִּי לְמַעַן תֵּדְעוּ וְתַאֲמִינוּ לִי וְתָבִינוּ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כִּי ־ </a:t>
            </a:r>
            <a:r>
              <a:rPr lang="he-IL" sz="40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אֲנִי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הוּא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, לְפָנַי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לֹא נוֹצַר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אֵל, וְאַחֲרַי לֹא יִהְיֶה׃ 11 אָנֹכִי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אָנֹכִי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יְהוָה וְאֵין מִבַּלְעָדַי מוֹשִׁיעַ׃ 12 אָנֹכִי הִגַּדְתִּי וְהוֹשַׁעְתִּי וְהִשְׁמַעְתִּי, וְאֵין בָּכֶם זָר וְאַתֶּם עֵדַי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נְאֻם־יְהוָה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ַאֲנִי־אֵל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׃ 13 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גַּם־מִיּוֹם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אֲנִי הוּא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, וְאֵין מִיָּדִי מַצִּיל אֶפְעַל וּמִי </a:t>
            </a:r>
            <a:r>
              <a:rPr lang="he-IL" sz="3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יְשִׁיבֶנָּה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  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ישעיהו מ"ג: </a:t>
            </a:r>
            <a:r>
              <a:rPr lang="en-US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10 - 13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58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וַיּוֹסֶף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עוֹד הַכֹּהֵן הַגָּדוֹל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לִשְׁאֹל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אֹתוֹ וַיֹּאמֶר אֵלָיו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הַאַתָּה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הוּא הַמָּשִׁיחַ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בֶּן־הַמְבֹרָך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׃ 62 וַיֹּאמֶר יֵשׁוּעַ </a:t>
            </a:r>
            <a:r>
              <a:rPr lang="he-IL" sz="44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אֲנִי הוּא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וְאַתֶּם תִּרְאוּ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אֶת־בֶּן־הָאָדָם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יוֹשֵׁב לִימִין הַגְּבוּרָה וּבָא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עִם־עַנֲנֵי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הַשָּׁמָיִם׃ 63 וַיִּקְרַע הַכֹּהֵן הַגָּדוֹל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אֶת בְּגָדָיו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וַיֹּאמַר מַה־לָּנוּ עוֹד לְבַקֵּשׁ עֵדִים׃ 64 הִנֵּה שְׁמַעְתֶּם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אֶת־הַגִּדּוּף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מַה־דַּעְתְּכֶם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וַיַּרְשִׁיעֻהוּ כֻלָּם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כִּי־חַיַּב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מִיתָה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הוּא׃                  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מרקוס י"ד : 64 - 61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53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he-IL" sz="4000" b="1" u="sng" dirty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פסוק: </a:t>
            </a:r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31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507995"/>
            <a:ext cx="8517632" cy="105691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31 וַיֹּאמֶר יֵשׁוּעַ אֶל הַיְּהוּדִים הַמַּאֲמִינִים בּוֹ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239" y="2636912"/>
            <a:ext cx="77768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אִם תַּעַמְדוּ בִּדְבָרִי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בֶּאֱמֶת תַּלְמִידַי אַתֶּם׃ 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645024"/>
            <a:ext cx="810055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19 לְכוּ וַעֲשֹוּ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לְתַלְמִידִים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אֶת־כָּל־הַגּוֹיִם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וּטְבַלְתֶּם אֹתָם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לְשֵׁם־הָאָב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 וְהַבֵּן וְרוּחַ הַקֹּדֶשׁ׃  20 וְלִמַּדְתֶּם אֹתָם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לִשְׁמֹר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אֶת־כָּל־אֲשֶׁר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צִוִּיתִי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אֶתְכֶם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כ"ח:  </a:t>
            </a:r>
            <a:r>
              <a:rPr lang="en-US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19 - 20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792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239" y="764704"/>
            <a:ext cx="7741201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spcBef>
                <a:spcPct val="20000"/>
              </a:spcBef>
            </a:pP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21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לֹא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כָּל־הָאֹמֵר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לִי אֲדֹנִי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אֲדֹנִי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יָבוֹא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אֶל מַלְכוּת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הַשָּׁמָיִם כִּי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אִם־</a:t>
            </a:r>
            <a:r>
              <a:rPr lang="he-IL" sz="40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הָעֹשֶׂה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רְצוֹן אָבִי שֶׁבַּשָּׁמָיִם׃   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ז: 21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852936"/>
            <a:ext cx="82089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אִישׁ אֲשֶׁר לֹא יַעֲמֹד בִּי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יֻשְׁלַך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ְ כַּשָּׂרִיג הַחוּצָה וְיִיבָשׁ וְיִלְקְטוּם וְיַשְׁלִיכוּם </a:t>
            </a:r>
            <a:r>
              <a:rPr lang="he-IL" sz="3600" b="1" dirty="0" err="1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אֶל־תּוֹך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ְ הָאֵשׁ וְהָיָה לְבָעֵר׃    </a:t>
            </a:r>
            <a:r>
              <a:rPr lang="he-IL" sz="32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ב.יוחנן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ט"ו : 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4964975"/>
            <a:ext cx="79928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הָאֹמֵר כִּי בוֹ יַעֲמֹד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עָלָיו לְהִתְהַלֵּךְ בַּדֶּרֶךְ אֲשֶׁר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גַּם־הוּא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הָלָךְ׃   </a:t>
            </a:r>
            <a:r>
              <a:rPr lang="he-IL" sz="32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ר.ליוחנן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ב: 6</a:t>
            </a:r>
          </a:p>
        </p:txBody>
      </p:sp>
    </p:spTree>
    <p:extLst>
      <p:ext uri="{BB962C8B-B14F-4D97-AF65-F5344CB8AC3E}">
        <p14:creationId xmlns:p14="http://schemas.microsoft.com/office/powerpoint/2010/main" val="410798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8238917" cy="7771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32 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וִידַעְתֶּם</a:t>
            </a:r>
            <a:r>
              <a:rPr lang="he-IL" sz="40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אֶת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הָאֱמֶת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32656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u="sng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פסוק: 32</a:t>
            </a:r>
            <a:endParaRPr lang="he-IL" sz="4000" b="1" u="sng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725144"/>
            <a:ext cx="8280920" cy="7771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וְהָאֱמֶת</a:t>
            </a:r>
            <a:r>
              <a:rPr lang="he-IL" sz="40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</a:t>
            </a:r>
            <a:r>
              <a:rPr lang="he-IL" sz="4000" b="1" dirty="0" err="1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תְּשִׂימְכֶם</a:t>
            </a:r>
            <a:r>
              <a:rPr lang="he-IL" sz="4000" b="1" dirty="0">
                <a:solidFill>
                  <a:srgbClr val="7030A0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 לִבְנֵי חוֹרִין</a:t>
            </a:r>
            <a:r>
              <a:rPr lang="he-IL" sz="4000" b="1" dirty="0">
                <a:solidFill>
                  <a:prstClr val="black"/>
                </a:solidFill>
                <a:latin typeface="David" panose="020E0502060401010101" pitchFamily="34" charset="-79"/>
                <a:ea typeface="Calibri"/>
                <a:cs typeface="David" panose="020E0502060401010101" pitchFamily="34" charset="-79"/>
              </a:rPr>
              <a:t>׃ </a:t>
            </a:r>
            <a:endParaRPr lang="he-IL" sz="36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2123013"/>
            <a:ext cx="8450937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27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 וְאַתֶּם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הַמִּשְׁחָה אֲשֶׁר קִבַּלְתֶּם מֵאִתּוֹ עֹמֶדֶת בָּכֶם </a:t>
            </a:r>
            <a:r>
              <a:rPr lang="he-IL" sz="3600" b="1" dirty="0">
                <a:solidFill>
                  <a:srgbClr val="7030A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וְלֹא תִצְטָרֲכוּ לְאִישׁ שֶׁיְּלַמֵּד אֶתְכֶם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כִּי </a:t>
            </a:r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אִם־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כַּאֲשֶׁר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תְּלַמֶּדְכֶם הַמִּשְׁחָה </a:t>
            </a:r>
            <a:r>
              <a:rPr lang="he-IL" sz="3600" b="1" dirty="0" err="1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לְכָל־דָּבָר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הוּא הָאֱמֶת </a:t>
            </a:r>
            <a:r>
              <a:rPr lang="he-IL" sz="3600" b="1" dirty="0">
                <a:latin typeface="David" panose="020E0502060401010101" pitchFamily="34" charset="-79"/>
                <a:cs typeface="David" panose="020E0502060401010101" pitchFamily="34" charset="-79"/>
              </a:rPr>
              <a:t>וְלֹא שֶׁקֶר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וְכַאֲשֶׁר לִמְּדָה אֶתְכֶם כֵּן תַּעַמְדוּ </a:t>
            </a:r>
            <a:r>
              <a:rPr lang="he-IL" sz="36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בוֹ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  <a:r>
              <a:rPr lang="he-IL" sz="3200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ר.ליוחנן</a:t>
            </a: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ב: 27</a:t>
            </a:r>
            <a:endParaRPr lang="he-IL" sz="3200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13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214129</TotalTime>
  <Words>574</Words>
  <Application>Microsoft Office PowerPoint</Application>
  <PresentationFormat>‫הצגה על המסך (4:3)</PresentationFormat>
  <Paragraphs>62</Paragraphs>
  <Slides>19</Slides>
  <Notes>8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ערכת נושא Office</vt:lpstr>
      <vt:lpstr>מצגת של PowerPoint</vt:lpstr>
      <vt:lpstr>מצגת של PowerPoint</vt:lpstr>
      <vt:lpstr>מצגת של PowerPoint</vt:lpstr>
      <vt:lpstr>24 אִם לֹא תַאֲמִינוּ כִּי אֲנִי הוּא בַּחֲטָאֵיכֶם תָּמוּתוּ׃</vt:lpstr>
      <vt:lpstr>מצגת של PowerPoint</vt:lpstr>
      <vt:lpstr>מצגת של PowerPoint</vt:lpstr>
      <vt:lpstr>פסוק: 31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שמואל א</dc:title>
  <dc:creator>Daniel</dc:creator>
  <cp:lastModifiedBy>daniel</cp:lastModifiedBy>
  <cp:revision>1595</cp:revision>
  <dcterms:created xsi:type="dcterms:W3CDTF">2013-05-27T15:28:02Z</dcterms:created>
  <dcterms:modified xsi:type="dcterms:W3CDTF">2021-01-16T13:57:27Z</dcterms:modified>
</cp:coreProperties>
</file>