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97" r:id="rId1"/>
    <p:sldMasterId id="2147483709" r:id="rId2"/>
    <p:sldMasterId id="2147483722" r:id="rId3"/>
  </p:sldMasterIdLst>
  <p:notesMasterIdLst>
    <p:notesMasterId r:id="rId20"/>
  </p:notesMasterIdLst>
  <p:sldIdLst>
    <p:sldId id="370" r:id="rId4"/>
    <p:sldId id="374" r:id="rId5"/>
    <p:sldId id="363" r:id="rId6"/>
    <p:sldId id="387" r:id="rId7"/>
    <p:sldId id="389" r:id="rId8"/>
    <p:sldId id="388" r:id="rId9"/>
    <p:sldId id="398" r:id="rId10"/>
    <p:sldId id="399" r:id="rId11"/>
    <p:sldId id="392" r:id="rId12"/>
    <p:sldId id="393" r:id="rId13"/>
    <p:sldId id="403" r:id="rId14"/>
    <p:sldId id="400" r:id="rId15"/>
    <p:sldId id="404" r:id="rId16"/>
    <p:sldId id="394" r:id="rId17"/>
    <p:sldId id="401" r:id="rId18"/>
    <p:sldId id="405"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6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33CC"/>
    <a:srgbClr val="080808"/>
    <a:srgbClr val="66FF66"/>
    <a:srgbClr val="66FF33"/>
    <a:srgbClr val="000099"/>
    <a:srgbClr val="000066"/>
    <a:srgbClr val="33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60987" autoAdjust="0"/>
  </p:normalViewPr>
  <p:slideViewPr>
    <p:cSldViewPr>
      <p:cViewPr varScale="1">
        <p:scale>
          <a:sx n="114" d="100"/>
          <a:sy n="114" d="100"/>
        </p:scale>
        <p:origin x="1506" y="102"/>
      </p:cViewPr>
      <p:guideLst>
        <p:guide orient="horz" pos="2160"/>
        <p:guide pos="2653"/>
      </p:guideLst>
    </p:cSldViewPr>
  </p:slideViewPr>
  <p:outlineViewPr>
    <p:cViewPr>
      <p:scale>
        <a:sx n="33" d="100"/>
        <a:sy n="33" d="100"/>
      </p:scale>
      <p:origin x="0" y="-1170"/>
    </p:cViewPr>
  </p:outlineViewPr>
  <p:notesTextViewPr>
    <p:cViewPr>
      <p:scale>
        <a:sx n="3" d="2"/>
        <a:sy n="3" d="2"/>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C8F3B00-9B5E-43BA-AFDE-D10084D8EA4C}" type="datetimeFigureOut">
              <a:rPr lang="he-IL" smtClean="0"/>
              <a:t>כ"ט/חשון/תשפ"א</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00DD7FB-0E5E-460E-9436-F83EFB010D33}" type="slidenum">
              <a:rPr lang="he-IL" smtClean="0"/>
              <a:t>‹#›</a:t>
            </a:fld>
            <a:endParaRPr lang="he-IL"/>
          </a:p>
        </p:txBody>
      </p:sp>
    </p:spTree>
    <p:extLst>
      <p:ext uri="{BB962C8B-B14F-4D97-AF65-F5344CB8AC3E}">
        <p14:creationId xmlns:p14="http://schemas.microsoft.com/office/powerpoint/2010/main" val="151795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50012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225710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50333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כותרת משנה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כותרת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מחבר ישר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אליפסה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מציין מיקום של תאריך 14"/>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16" name="מציין מיקום של מספר שקופית 15"/>
          <p:cNvSpPr>
            <a:spLocks noGrp="1"/>
          </p:cNvSpPr>
          <p:nvPr>
            <p:ph type="sldNum" sz="quarter" idx="11"/>
          </p:nvPr>
        </p:nvSpPr>
        <p:spPr/>
        <p:txBody>
          <a:bodyPr/>
          <a:lstStyle/>
          <a:p>
            <a:fld id="{808E71D9-60CB-4252-814E-F686B1B0A6EA}" type="slidenum">
              <a:rPr lang="he-IL" smtClean="0"/>
              <a:pPr/>
              <a:t>‹#›</a:t>
            </a:fld>
            <a:endParaRPr lang="he-IL"/>
          </a:p>
        </p:txBody>
      </p:sp>
      <p:sp>
        <p:nvSpPr>
          <p:cNvPr id="17" name="מציין מיקום של כותרת תחתונה 16"/>
          <p:cNvSpPr>
            <a:spLocks noGrp="1"/>
          </p:cNvSpPr>
          <p:nvPr>
            <p:ph type="ftr" sz="quarter" idx="12"/>
          </p:nvPr>
        </p:nvSpPr>
        <p:spPr/>
        <p:txBody>
          <a:bodyPr/>
          <a:lstStyle/>
          <a:p>
            <a:endParaRPr lang="he-IL"/>
          </a:p>
        </p:txBody>
      </p:sp>
    </p:spTree>
    <p:extLst>
      <p:ext uri="{BB962C8B-B14F-4D97-AF65-F5344CB8AC3E}">
        <p14:creationId xmlns:p14="http://schemas.microsoft.com/office/powerpoint/2010/main" val="832538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9" name="מציין מיקום תוכן 8"/>
          <p:cNvSpPr>
            <a:spLocks noGrp="1"/>
          </p:cNvSpPr>
          <p:nvPr>
            <p:ph idx="1"/>
          </p:nvPr>
        </p:nvSpPr>
        <p:spPr>
          <a:xfrm>
            <a:off x="457200" y="1524000"/>
            <a:ext cx="82296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מציין מיקום של תאריך 13"/>
          <p:cNvSpPr>
            <a:spLocks noGrp="1"/>
          </p:cNvSpPr>
          <p:nvPr>
            <p:ph type="dt" sz="half" idx="14"/>
          </p:nvPr>
        </p:nvSpPr>
        <p:spPr/>
        <p:txBody>
          <a:bodyPr/>
          <a:lstStyle/>
          <a:p>
            <a:fld id="{887FC3FF-D81B-42C9-A05A-EC15691A01E4}" type="datetimeFigureOut">
              <a:rPr lang="he-IL" smtClean="0"/>
              <a:pPr/>
              <a:t>כ"ט/חשון/תשפ"א</a:t>
            </a:fld>
            <a:endParaRPr lang="he-IL"/>
          </a:p>
        </p:txBody>
      </p:sp>
      <p:sp>
        <p:nvSpPr>
          <p:cNvPr id="15" name="מציין מיקום של מספר שקופית 14"/>
          <p:cNvSpPr>
            <a:spLocks noGrp="1"/>
          </p:cNvSpPr>
          <p:nvPr>
            <p:ph type="sldNum" sz="quarter" idx="15"/>
          </p:nvPr>
        </p:nvSpPr>
        <p:spPr/>
        <p:txBody>
          <a:bodyPr/>
          <a:lstStyle>
            <a:lvl1pPr algn="ctr">
              <a:defRPr/>
            </a:lvl1pPr>
          </a:lstStyle>
          <a:p>
            <a:fld id="{808E71D9-60CB-4252-814E-F686B1B0A6EA}" type="slidenum">
              <a:rPr lang="he-IL" smtClean="0"/>
              <a:pPr/>
              <a:t>‹#›</a:t>
            </a:fld>
            <a:endParaRPr lang="he-IL"/>
          </a:p>
        </p:txBody>
      </p:sp>
      <p:sp>
        <p:nvSpPr>
          <p:cNvPr id="16" name="מציין מיקום של כותרת תחתונה 15"/>
          <p:cNvSpPr>
            <a:spLocks noGrp="1"/>
          </p:cNvSpPr>
          <p:nvPr>
            <p:ph type="ftr" sz="quarter" idx="16"/>
          </p:nvPr>
        </p:nvSpPr>
        <p:spPr/>
        <p:txBody>
          <a:bodyPr/>
          <a:lstStyle/>
          <a:p>
            <a:endParaRPr lang="he-IL"/>
          </a:p>
        </p:txBody>
      </p:sp>
      <p:sp>
        <p:nvSpPr>
          <p:cNvPr id="17" name="כותרת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59229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8E71D9-60CB-4252-814E-F686B1B0A6EA}" type="slidenum">
              <a:rPr lang="he-IL" smtClean="0"/>
              <a:pPr/>
              <a:t>‹#›</a:t>
            </a:fld>
            <a:endParaRPr lang="he-IL"/>
          </a:p>
        </p:txBody>
      </p:sp>
      <p:sp>
        <p:nvSpPr>
          <p:cNvPr id="2" name="כותרת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מציין מיקום טקסט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cxnSp>
        <p:nvCxnSpPr>
          <p:cNvPr id="7" name="מחבר ישר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9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08E71D9-60CB-4252-814E-F686B1B0A6EA}" type="slidenum">
              <a:rPr lang="he-IL" smtClean="0"/>
              <a:pPr/>
              <a:t>‹#›</a:t>
            </a:fld>
            <a:endParaRPr lang="he-IL"/>
          </a:p>
        </p:txBody>
      </p:sp>
      <p:sp>
        <p:nvSpPr>
          <p:cNvPr id="2" name="כותרת 1"/>
          <p:cNvSpPr>
            <a:spLocks noGrp="1"/>
          </p:cNvSpPr>
          <p:nvPr>
            <p:ph type="title"/>
          </p:nvPr>
        </p:nvSpPr>
        <p:spPr/>
        <p:txBody>
          <a:bodyPr/>
          <a:lstStyle/>
          <a:p>
            <a:r>
              <a:rPr kumimoji="0" lang="en-US"/>
              <a:t>Click to edit Master title style</a:t>
            </a:r>
          </a:p>
        </p:txBody>
      </p:sp>
      <p:sp>
        <p:nvSpPr>
          <p:cNvPr id="11" name="מציין מיקום תוכן 10"/>
          <p:cNvSpPr>
            <a:spLocks noGrp="1"/>
          </p:cNvSpPr>
          <p:nvPr>
            <p:ph sz="half" idx="1"/>
          </p:nvPr>
        </p:nvSpPr>
        <p:spPr>
          <a:xfrm>
            <a:off x="457200" y="1524000"/>
            <a:ext cx="4059936"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מציין מיקום תוכן 12"/>
          <p:cNvSpPr>
            <a:spLocks noGrp="1"/>
          </p:cNvSpPr>
          <p:nvPr>
            <p:ph sz="half" idx="2"/>
          </p:nvPr>
        </p:nvSpPr>
        <p:spPr>
          <a:xfrm>
            <a:off x="4648200" y="1524000"/>
            <a:ext cx="4059936"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2186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9" name="מציין מיקום של מספר שקופית 8"/>
          <p:cNvSpPr>
            <a:spLocks noGrp="1"/>
          </p:cNvSpPr>
          <p:nvPr>
            <p:ph type="sldNum" sz="quarter" idx="12"/>
          </p:nvPr>
        </p:nvSpPr>
        <p:spPr/>
        <p:txBody>
          <a:bodyPr/>
          <a:lstStyle/>
          <a:p>
            <a:fld id="{808E71D9-60CB-4252-814E-F686B1B0A6EA}" type="slidenum">
              <a:rPr lang="he-IL" smtClean="0"/>
              <a:pPr/>
              <a:t>‹#›</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7" name="מציין מיקום של תאריך 6"/>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3" name="מציין מיקום טקסט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32" name="מציין מיקום תוכן 31"/>
          <p:cNvSpPr>
            <a:spLocks noGrp="1"/>
          </p:cNvSpPr>
          <p:nvPr>
            <p:ph sz="half" idx="2"/>
          </p:nvPr>
        </p:nvSpPr>
        <p:spPr>
          <a:xfrm>
            <a:off x="457200" y="2201896"/>
            <a:ext cx="4038600" cy="3913632"/>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מציין מיקום תוכן 33"/>
          <p:cNvSpPr>
            <a:spLocks noGrp="1"/>
          </p:cNvSpPr>
          <p:nvPr>
            <p:ph sz="quarter" idx="4"/>
          </p:nvPr>
        </p:nvSpPr>
        <p:spPr>
          <a:xfrm>
            <a:off x="4649788" y="2201896"/>
            <a:ext cx="4038600" cy="3913632"/>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כותרת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מציין מיקום טקסט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cxnSp>
        <p:nvCxnSpPr>
          <p:cNvPr id="10" name="מחבר ישר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75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08E71D9-60CB-4252-814E-F686B1B0A6EA}" type="slidenum">
              <a:rPr lang="he-IL" smtClean="0"/>
              <a:pPr/>
              <a:t>‹#›</a:t>
            </a:fld>
            <a:endParaRPr lang="he-IL"/>
          </a:p>
        </p:txBody>
      </p:sp>
      <p:sp>
        <p:nvSpPr>
          <p:cNvPr id="2" name="כותרת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307780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08E71D9-60CB-4252-814E-F686B1B0A6EA}" type="slidenum">
              <a:rPr lang="he-IL" smtClean="0"/>
              <a:pPr/>
              <a:t>‹#›</a:t>
            </a:fld>
            <a:endParaRPr lang="he-IL"/>
          </a:p>
        </p:txBody>
      </p:sp>
    </p:spTree>
    <p:extLst>
      <p:ext uri="{BB962C8B-B14F-4D97-AF65-F5344CB8AC3E}">
        <p14:creationId xmlns:p14="http://schemas.microsoft.com/office/powerpoint/2010/main" val="464754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9" name="מציין מיקום תוכן 28"/>
          <p:cNvSpPr>
            <a:spLocks noGrp="1"/>
          </p:cNvSpPr>
          <p:nvPr>
            <p:ph sz="quarter" idx="1"/>
          </p:nvPr>
        </p:nvSpPr>
        <p:spPr>
          <a:xfrm>
            <a:off x="457200" y="457200"/>
            <a:ext cx="6248400" cy="5715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מציין מיקום טקסט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31" name="כותרת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מציין מיקום של תאריך 7"/>
          <p:cNvSpPr>
            <a:spLocks noGrp="1"/>
          </p:cNvSpPr>
          <p:nvPr>
            <p:ph type="dt" sz="half" idx="14"/>
          </p:nvPr>
        </p:nvSpPr>
        <p:spPr/>
        <p:txBody>
          <a:bodyPr/>
          <a:lstStyle/>
          <a:p>
            <a:fld id="{887FC3FF-D81B-42C9-A05A-EC15691A01E4}" type="datetimeFigureOut">
              <a:rPr lang="he-IL" smtClean="0"/>
              <a:pPr/>
              <a:t>כ"ט/חשון/תשפ"א</a:t>
            </a:fld>
            <a:endParaRPr lang="he-IL"/>
          </a:p>
        </p:txBody>
      </p:sp>
      <p:sp>
        <p:nvSpPr>
          <p:cNvPr id="9" name="מציין מיקום של מספר שקופית 8"/>
          <p:cNvSpPr>
            <a:spLocks noGrp="1"/>
          </p:cNvSpPr>
          <p:nvPr>
            <p:ph type="sldNum" sz="quarter" idx="15"/>
          </p:nvPr>
        </p:nvSpPr>
        <p:spPr/>
        <p:txBody>
          <a:bodyPr/>
          <a:lstStyle/>
          <a:p>
            <a:fld id="{808E71D9-60CB-4252-814E-F686B1B0A6EA}" type="slidenum">
              <a:rPr lang="he-IL" smtClean="0"/>
              <a:pPr/>
              <a:t>‹#›</a:t>
            </a:fld>
            <a:endParaRPr lang="he-IL"/>
          </a:p>
        </p:txBody>
      </p:sp>
      <p:sp>
        <p:nvSpPr>
          <p:cNvPr id="10" name="מציין מיקום של כותרת תחתונה 9"/>
          <p:cNvSpPr>
            <a:spLocks noGrp="1"/>
          </p:cNvSpPr>
          <p:nvPr>
            <p:ph type="ftr" sz="quarter" idx="16"/>
          </p:nvPr>
        </p:nvSpPr>
        <p:spPr/>
        <p:txBody>
          <a:bodyPr/>
          <a:lstStyle/>
          <a:p>
            <a:endParaRPr lang="he-IL"/>
          </a:p>
        </p:txBody>
      </p:sp>
    </p:spTree>
    <p:extLst>
      <p:ext uri="{BB962C8B-B14F-4D97-AF65-F5344CB8AC3E}">
        <p14:creationId xmlns:p14="http://schemas.microsoft.com/office/powerpoint/2010/main" val="353163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456608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מציין מיקום של תמונה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מציין מיקום טקסט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8" name="מציין מיקום של תאריך 7"/>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9" name="מציין מיקום של מספר שקופית 8"/>
          <p:cNvSpPr>
            <a:spLocks noGrp="1"/>
          </p:cNvSpPr>
          <p:nvPr>
            <p:ph type="sldNum" sz="quarter" idx="11"/>
          </p:nvPr>
        </p:nvSpPr>
        <p:spPr/>
        <p:txBody>
          <a:bodyPr/>
          <a:lstStyle/>
          <a:p>
            <a:fld id="{808E71D9-60CB-4252-814E-F686B1B0A6EA}" type="slidenum">
              <a:rPr lang="he-IL" smtClean="0"/>
              <a:pPr/>
              <a:t>‹#›</a:t>
            </a:fld>
            <a:endParaRPr lang="he-IL"/>
          </a:p>
        </p:txBody>
      </p:sp>
      <p:sp>
        <p:nvSpPr>
          <p:cNvPr id="10" name="מציין מיקום של כותרת תחתונה 9"/>
          <p:cNvSpPr>
            <a:spLocks noGrp="1"/>
          </p:cNvSpPr>
          <p:nvPr>
            <p:ph type="ftr" sz="quarter" idx="12"/>
          </p:nvPr>
        </p:nvSpPr>
        <p:spPr/>
        <p:txBody>
          <a:bodyPr/>
          <a:lstStyle/>
          <a:p>
            <a:endParaRPr lang="he-IL"/>
          </a:p>
        </p:txBody>
      </p:sp>
    </p:spTree>
    <p:extLst>
      <p:ext uri="{BB962C8B-B14F-4D97-AF65-F5344CB8AC3E}">
        <p14:creationId xmlns:p14="http://schemas.microsoft.com/office/powerpoint/2010/main" val="3219163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en-US"/>
              <a:t>Click to edit Master title style</a:t>
            </a:r>
          </a:p>
        </p:txBody>
      </p:sp>
      <p:sp>
        <p:nvSpPr>
          <p:cNvPr id="3" name="מציין מיקום של טקסט אנכי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מציין מיקום של תאריך 3"/>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8E71D9-60CB-4252-814E-F686B1B0A6EA}" type="slidenum">
              <a:rPr lang="he-IL" smtClean="0"/>
              <a:pPr/>
              <a:t>‹#›</a:t>
            </a:fld>
            <a:endParaRPr lang="he-IL"/>
          </a:p>
        </p:txBody>
      </p:sp>
    </p:spTree>
    <p:extLst>
      <p:ext uri="{BB962C8B-B14F-4D97-AF65-F5344CB8AC3E}">
        <p14:creationId xmlns:p14="http://schemas.microsoft.com/office/powerpoint/2010/main" val="2953832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מציין מיקום של תאריך 3"/>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8E71D9-60CB-4252-814E-F686B1B0A6EA}" type="slidenum">
              <a:rPr lang="he-IL" smtClean="0"/>
              <a:pPr/>
              <a:t>‹#›</a:t>
            </a:fld>
            <a:endParaRPr lang="he-IL"/>
          </a:p>
        </p:txBody>
      </p:sp>
    </p:spTree>
    <p:extLst>
      <p:ext uri="{BB962C8B-B14F-4D97-AF65-F5344CB8AC3E}">
        <p14:creationId xmlns:p14="http://schemas.microsoft.com/office/powerpoint/2010/main" val="2908014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08E71D9-60CB-4252-814E-F686B1B0A6EA}" type="slidenum">
              <a:rPr lang="he-IL" smtClean="0"/>
              <a:pPr/>
              <a:t>‹#›</a:t>
            </a:fld>
            <a:endParaRPr lang="he-IL"/>
          </a:p>
        </p:txBody>
      </p:sp>
    </p:spTree>
    <p:extLst>
      <p:ext uri="{BB962C8B-B14F-4D97-AF65-F5344CB8AC3E}">
        <p14:creationId xmlns:p14="http://schemas.microsoft.com/office/powerpoint/2010/main" val="1696177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887FC3FF-D81B-42C9-A05A-EC15691A01E4}" type="datetimeFigureOut">
              <a:rPr lang="he-IL" smtClean="0"/>
              <a:pPr/>
              <a:t>כ"ט/חשון/תשפ"א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08E71D9-60CB-4252-814E-F686B1B0A6EA}" type="slidenum">
              <a:rPr lang="he-IL" smtClean="0"/>
              <a:pPr/>
              <a:t>‹#›</a:t>
            </a:fld>
            <a:endParaRPr lang="he-IL"/>
          </a:p>
        </p:txBody>
      </p:sp>
    </p:spTree>
    <p:extLst>
      <p:ext uri="{BB962C8B-B14F-4D97-AF65-F5344CB8AC3E}">
        <p14:creationId xmlns:p14="http://schemas.microsoft.com/office/powerpoint/2010/main" val="500464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729705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1580279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197067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26222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160366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916038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436368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1621120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1631959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933614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473541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29735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161110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5221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123728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32020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423656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B6C0D-5892-41D9-9246-B43355C3A5DA}" type="datetimeFigureOut">
              <a:rPr lang="he-IL" smtClean="0"/>
              <a:t>כ"ט/חשון/תשפ"א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8F195D6-6469-4A51-AAF6-52891844FCB2}" type="slidenum">
              <a:rPr lang="he-IL" smtClean="0"/>
              <a:t>‹#›</a:t>
            </a:fld>
            <a:endParaRPr lang="he-IL"/>
          </a:p>
        </p:txBody>
      </p:sp>
    </p:spTree>
    <p:extLst>
      <p:ext uri="{BB962C8B-B14F-4D97-AF65-F5344CB8AC3E}">
        <p14:creationId xmlns:p14="http://schemas.microsoft.com/office/powerpoint/2010/main" val="315912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195D6-6469-4A51-AAF6-52891844FCB2}" type="slidenum">
              <a:rPr lang="he-IL" smtClean="0"/>
              <a:t>‹#›</a:t>
            </a:fld>
            <a:endParaRPr lang="he-IL"/>
          </a:p>
        </p:txBody>
      </p:sp>
    </p:spTree>
    <p:extLst>
      <p:ext uri="{BB962C8B-B14F-4D97-AF65-F5344CB8AC3E}">
        <p14:creationId xmlns:p14="http://schemas.microsoft.com/office/powerpoint/2010/main" val="223716821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9" name="מציין מיקום טקסט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24" name="מציין מיקום של תאריך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87FC3FF-D81B-42C9-A05A-EC15691A01E4}" type="datetimeFigureOut">
              <a:rPr lang="he-IL" smtClean="0"/>
              <a:pPr/>
              <a:t>כ"ט/חשון/תשפ"א</a:t>
            </a:fld>
            <a:endParaRPr lang="he-IL"/>
          </a:p>
        </p:txBody>
      </p:sp>
      <p:sp>
        <p:nvSpPr>
          <p:cNvPr id="10" name="מציין מיקום של כותרת תחתונה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e-IL"/>
          </a:p>
        </p:txBody>
      </p:sp>
      <p:sp>
        <p:nvSpPr>
          <p:cNvPr id="22" name="מציין מיקום של מספר שקופית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08E71D9-60CB-4252-814E-F686B1B0A6EA}" type="slidenum">
              <a:rPr lang="he-IL" smtClean="0"/>
              <a:pPr/>
              <a:t>‹#›</a:t>
            </a:fld>
            <a:endParaRPr lang="he-IL"/>
          </a:p>
        </p:txBody>
      </p:sp>
      <p:sp>
        <p:nvSpPr>
          <p:cNvPr id="5" name="מציין מיקום של כותרת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e-IL"/>
              <a:t>לחץ כדי לערוך סגנון כותרת של תבנית בסיס</a:t>
            </a:r>
            <a:endParaRPr kumimoji="0" lang="en-US"/>
          </a:p>
        </p:txBody>
      </p:sp>
    </p:spTree>
    <p:extLst>
      <p:ext uri="{BB962C8B-B14F-4D97-AF65-F5344CB8AC3E}">
        <p14:creationId xmlns:p14="http://schemas.microsoft.com/office/powerpoint/2010/main" val="127881841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696" r:id="rId13"/>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B6C0D-5892-41D9-9246-B43355C3A5DA}" type="datetimeFigureOut">
              <a:rPr lang="he-IL" smtClean="0"/>
              <a:t>כ"ט/חשון/תשפ"א</a:t>
            </a:fld>
            <a:endParaRPr lang="he-IL"/>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195D6-6469-4A51-AAF6-52891844FCB2}" type="slidenum">
              <a:rPr lang="he-IL" smtClean="0"/>
              <a:t>‹#›</a:t>
            </a:fld>
            <a:endParaRPr lang="he-IL"/>
          </a:p>
        </p:txBody>
      </p:sp>
    </p:spTree>
    <p:extLst>
      <p:ext uri="{BB962C8B-B14F-4D97-AF65-F5344CB8AC3E}">
        <p14:creationId xmlns:p14="http://schemas.microsoft.com/office/powerpoint/2010/main" val="69039802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4539" y="206678"/>
            <a:ext cx="6120000" cy="2862322"/>
          </a:xfrm>
          <a:prstGeom prst="rect">
            <a:avLst/>
          </a:prstGeom>
        </p:spPr>
        <p:txBody>
          <a:bodyPr wrap="square">
            <a:spAutoFit/>
          </a:bodyPr>
          <a:lstStyle/>
          <a:p>
            <a:pPr algn="ctr"/>
            <a:r>
              <a:rPr lang="he-IL" sz="4500" b="1"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משל האוצר הטמון בשדה</a:t>
            </a:r>
          </a:p>
          <a:p>
            <a:pPr algn="ctr"/>
            <a:endParaRPr lang="en-US" sz="4500" b="1"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a:p>
            <a:pPr algn="ctr"/>
            <a:r>
              <a:rPr lang="en-GB" sz="4500" b="1"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(Parable Of The Hidden Treasure)</a:t>
            </a:r>
            <a:endParaRPr lang="en-US" sz="4500"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5" name="Rectangle 4">
            <a:extLst>
              <a:ext uri="{FF2B5EF4-FFF2-40B4-BE49-F238E27FC236}">
                <a16:creationId xmlns:a16="http://schemas.microsoft.com/office/drawing/2014/main" id="{25DB9368-86F9-498C-AFBB-7E05559FA33B}"/>
              </a:ext>
            </a:extLst>
          </p:cNvPr>
          <p:cNvSpPr/>
          <p:nvPr/>
        </p:nvSpPr>
        <p:spPr>
          <a:xfrm>
            <a:off x="2652462" y="3789000"/>
            <a:ext cx="6284153" cy="2862322"/>
          </a:xfrm>
          <a:prstGeom prst="rect">
            <a:avLst/>
          </a:prstGeom>
        </p:spPr>
        <p:txBody>
          <a:bodyPr wrap="square">
            <a:spAutoFit/>
          </a:bodyPr>
          <a:lstStyle/>
          <a:p>
            <a:pPr algn="ctr"/>
            <a:r>
              <a:rPr lang="he-IL" sz="4500" b="1"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משל המרגלית היקרה</a:t>
            </a:r>
            <a:br>
              <a:rPr lang="en-US" sz="4500" b="1"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br>
            <a:endParaRPr lang="en-US" sz="4500" b="1"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a:p>
            <a:pPr algn="ctr"/>
            <a:r>
              <a:rPr lang="en-GB" sz="4500" b="1"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(Parable Of The Valuable Pearl)</a:t>
            </a:r>
            <a:endParaRPr lang="en-US" sz="4500" dirty="0">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pic>
        <p:nvPicPr>
          <p:cNvPr id="3" name="Picture 2" descr="A group of people wearing costumes&#10;&#10;Description automatically generated">
            <a:extLst>
              <a:ext uri="{FF2B5EF4-FFF2-40B4-BE49-F238E27FC236}">
                <a16:creationId xmlns:a16="http://schemas.microsoft.com/office/drawing/2014/main" id="{A07BBF01-7F6E-42FD-B63E-1195AD66A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3618"/>
            <a:ext cx="2859847" cy="2524382"/>
          </a:xfrm>
          <a:prstGeom prst="rect">
            <a:avLst/>
          </a:prstGeom>
          <a:ln>
            <a:noFill/>
          </a:ln>
          <a:effectLst>
            <a:softEdge rad="112500"/>
          </a:effectLst>
        </p:spPr>
      </p:pic>
      <p:pic>
        <p:nvPicPr>
          <p:cNvPr id="7" name="Picture 6" descr="A person standing on a rock&#10;&#10;Description automatically generated">
            <a:extLst>
              <a:ext uri="{FF2B5EF4-FFF2-40B4-BE49-F238E27FC236}">
                <a16:creationId xmlns:a16="http://schemas.microsoft.com/office/drawing/2014/main" id="{B792D1E6-7963-4B01-8A65-A9BC86138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594922" cy="3459895"/>
          </a:xfrm>
          <a:prstGeom prst="rect">
            <a:avLst/>
          </a:prstGeom>
          <a:ln>
            <a:noFill/>
          </a:ln>
          <a:effectLst>
            <a:softEdge rad="112500"/>
          </a:effectLst>
        </p:spPr>
      </p:pic>
    </p:spTree>
    <p:extLst>
      <p:ext uri="{BB962C8B-B14F-4D97-AF65-F5344CB8AC3E}">
        <p14:creationId xmlns:p14="http://schemas.microsoft.com/office/powerpoint/2010/main" val="262175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F20AEE-A8C6-4E15-8CD1-B97159F3FD3C}"/>
              </a:ext>
            </a:extLst>
          </p:cNvPr>
          <p:cNvSpPr/>
          <p:nvPr/>
        </p:nvSpPr>
        <p:spPr>
          <a:xfrm>
            <a:off x="252000" y="53796"/>
            <a:ext cx="8631378" cy="2490810"/>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ג 45-46: (משל המרגלית היקרה)</a:t>
            </a:r>
          </a:p>
          <a:p>
            <a:pPr>
              <a:lnSpc>
                <a:spcPts val="4800"/>
              </a:lnSpc>
            </a:pPr>
            <a:r>
              <a:rPr lang="he-IL" sz="3000" b="1" dirty="0">
                <a:effectLst>
                  <a:outerShdw blurRad="38100" dist="38100" dir="2700000" algn="tl">
                    <a:srgbClr val="000000">
                      <a:alpha val="43137"/>
                    </a:srgbClr>
                  </a:outerShdw>
                </a:effectLst>
                <a:cs typeface="+mj-cs"/>
              </a:rPr>
              <a:t>45</a:t>
            </a:r>
            <a:r>
              <a:rPr lang="he-IL" sz="3000" dirty="0">
                <a:effectLst>
                  <a:outerShdw blurRad="38100" dist="38100" dir="2700000" algn="tl">
                    <a:srgbClr val="000000">
                      <a:alpha val="43137"/>
                    </a:srgbClr>
                  </a:outerShdw>
                </a:effectLst>
                <a:cs typeface="+mj-cs"/>
              </a:rPr>
              <a:t> עוֹד דּוֹמָה מַלְכוּת הַשָׁמָיִם לְאִישׁ סֹחֵר הַמְבַקֵּשׁ מַרְגָּלִיּוֹת</a:t>
            </a:r>
            <a:r>
              <a:rPr lang="en-US" sz="3000" dirty="0">
                <a:effectLst>
                  <a:outerShdw blurRad="38100" dist="38100" dir="2700000" algn="tl">
                    <a:srgbClr val="000000">
                      <a:alpha val="43137"/>
                    </a:srgbClr>
                  </a:outerShdw>
                </a:effectLst>
                <a:cs typeface="+mj-cs"/>
              </a:rPr>
              <a:t> </a:t>
            </a:r>
            <a:r>
              <a:rPr lang="he-IL" sz="3000" dirty="0">
                <a:effectLst>
                  <a:outerShdw blurRad="38100" dist="38100" dir="2700000" algn="tl">
                    <a:srgbClr val="000000">
                      <a:alpha val="43137"/>
                    </a:srgbClr>
                  </a:outerShdw>
                </a:effectLst>
                <a:cs typeface="+mj-cs"/>
              </a:rPr>
              <a:t> (אבנים יקרות, פנינים) טֹבוֹת׃ </a:t>
            </a:r>
            <a:r>
              <a:rPr lang="he-IL" sz="3000" b="1" dirty="0">
                <a:effectLst>
                  <a:outerShdw blurRad="38100" dist="38100" dir="2700000" algn="tl">
                    <a:srgbClr val="000000">
                      <a:alpha val="43137"/>
                    </a:srgbClr>
                  </a:outerShdw>
                </a:effectLst>
                <a:cs typeface="+mj-cs"/>
              </a:rPr>
              <a:t>46</a:t>
            </a:r>
            <a:r>
              <a:rPr lang="he-IL" sz="3000" dirty="0">
                <a:effectLst>
                  <a:outerShdw blurRad="38100" dist="38100" dir="2700000" algn="tl">
                    <a:srgbClr val="000000">
                      <a:alpha val="43137"/>
                    </a:srgbClr>
                  </a:outerShdw>
                </a:effectLst>
                <a:cs typeface="+mj-cs"/>
              </a:rPr>
              <a:t>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וְכַאֲשֶׁר מָצָא מַרְגָּלִית אַחַת יְקָרָה מְאֹד הָלַךְ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וַיִּמְכֹּר</a:t>
            </a:r>
            <a:r>
              <a:rPr lang="he-IL" sz="3000" b="1" dirty="0">
                <a:solidFill>
                  <a:schemeClr val="bg1">
                    <a:lumMod val="60000"/>
                    <a:lumOff val="40000"/>
                  </a:schemeClr>
                </a:solidFill>
                <a:effectLst>
                  <a:outerShdw blurRad="38100" dist="38100" dir="2700000" algn="tl">
                    <a:srgbClr val="000000">
                      <a:alpha val="43137"/>
                    </a:srgbClr>
                  </a:outerShdw>
                </a:effectLst>
                <a:cs typeface="+mj-cs"/>
              </a:rPr>
              <a:t>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אֶת־כָּל־אֲשֶׁר־לו</a:t>
            </a:r>
            <a:r>
              <a:rPr lang="he-IL" sz="3000" b="1" dirty="0">
                <a:solidFill>
                  <a:schemeClr val="bg1">
                    <a:lumMod val="60000"/>
                    <a:lumOff val="40000"/>
                  </a:schemeClr>
                </a:solidFill>
                <a:effectLst>
                  <a:outerShdw blurRad="38100" dist="38100" dir="2700000" algn="tl">
                    <a:srgbClr val="000000">
                      <a:alpha val="43137"/>
                    </a:srgbClr>
                  </a:outerShdw>
                </a:effectLst>
                <a:cs typeface="+mj-cs"/>
              </a:rPr>
              <a:t>ֹ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וַיִּקֶן</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אֹתָהּ</a:t>
            </a:r>
            <a:r>
              <a:rPr lang="he-IL" sz="3000" dirty="0">
                <a:effectLst>
                  <a:outerShdw blurRad="38100" dist="38100" dir="2700000" algn="tl">
                    <a:srgbClr val="000000">
                      <a:alpha val="43137"/>
                    </a:srgbClr>
                  </a:outerShdw>
                </a:effectLst>
                <a:cs typeface="+mj-cs"/>
              </a:rPr>
              <a:t>׃</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6" name="Rectangle 5">
            <a:extLst>
              <a:ext uri="{FF2B5EF4-FFF2-40B4-BE49-F238E27FC236}">
                <a16:creationId xmlns:a16="http://schemas.microsoft.com/office/drawing/2014/main" id="{136CC688-464A-41A8-8945-EB50D8F5A214}"/>
              </a:ext>
            </a:extLst>
          </p:cNvPr>
          <p:cNvSpPr/>
          <p:nvPr/>
        </p:nvSpPr>
        <p:spPr>
          <a:xfrm>
            <a:off x="396299" y="2461398"/>
            <a:ext cx="8631378" cy="2490810"/>
          </a:xfrm>
          <a:prstGeom prst="rect">
            <a:avLst/>
          </a:prstGeom>
        </p:spPr>
        <p:txBody>
          <a:bodyPr wrap="square">
            <a:spAutoFit/>
          </a:bodyPr>
          <a:lstStyle/>
          <a:p>
            <a:pPr marL="457200" indent="-457200">
              <a:lnSpc>
                <a:spcPts val="4800"/>
              </a:lnSpc>
              <a:buFont typeface="Arial" panose="020B0604020202020204" pitchFamily="34" charset="0"/>
              <a:buChar char="•"/>
            </a:pPr>
            <a:r>
              <a:rPr lang="he-IL" sz="3000" b="1" dirty="0">
                <a:solidFill>
                  <a:schemeClr val="bg1">
                    <a:lumMod val="60000"/>
                    <a:lumOff val="40000"/>
                  </a:schemeClr>
                </a:solidFill>
                <a:effectLst>
                  <a:outerShdw blurRad="38100" dist="38100" dir="2700000" algn="tl">
                    <a:srgbClr val="000000">
                      <a:alpha val="43137"/>
                    </a:srgbClr>
                  </a:outerShdw>
                </a:effectLst>
                <a:cs typeface="+mj-cs"/>
              </a:rPr>
              <a:t>המַרְגָּלִית היְקָרָה -</a:t>
            </a:r>
            <a:r>
              <a:rPr lang="he-IL" sz="3000" b="1" dirty="0">
                <a:effectLst>
                  <a:outerShdw blurRad="38100" dist="38100" dir="2700000" algn="tl">
                    <a:srgbClr val="000000">
                      <a:alpha val="43137"/>
                    </a:srgbClr>
                  </a:outerShdw>
                </a:effectLst>
                <a:cs typeface="+mj-cs"/>
              </a:rPr>
              <a:t> מסמלת את ישוע ואת כל תוצאות האמונה בו (סליחת החטאים, הריצוי והקשר האישי עם אבינו שבשמים, מתנת רוח הקודש, הבטחות והברכות שניתנות לנו בזכותו כבר בעולם הזה וכמובן לחיי הנצח).</a:t>
            </a:r>
            <a:endParaRPr lang="he-IL" sz="3000" b="1" dirty="0">
              <a:solidFill>
                <a:schemeClr val="bg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7" name="Rectangle 6">
            <a:extLst>
              <a:ext uri="{FF2B5EF4-FFF2-40B4-BE49-F238E27FC236}">
                <a16:creationId xmlns:a16="http://schemas.microsoft.com/office/drawing/2014/main" id="{063B06C8-BF09-4362-BC6F-64F79185F122}"/>
              </a:ext>
            </a:extLst>
          </p:cNvPr>
          <p:cNvSpPr/>
          <p:nvPr/>
        </p:nvSpPr>
        <p:spPr>
          <a:xfrm>
            <a:off x="402015" y="4869000"/>
            <a:ext cx="8631378" cy="1875257"/>
          </a:xfrm>
          <a:prstGeom prst="rect">
            <a:avLst/>
          </a:prstGeom>
        </p:spPr>
        <p:txBody>
          <a:bodyPr wrap="square">
            <a:spAutoFit/>
          </a:bodyPr>
          <a:lstStyle/>
          <a:p>
            <a:pPr marL="457200" indent="-457200">
              <a:lnSpc>
                <a:spcPts val="4800"/>
              </a:lnSpc>
              <a:buFont typeface="Arial" panose="020B0604020202020204" pitchFamily="34" charset="0"/>
              <a:buChar char="•"/>
            </a:pP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וַיִּמְכֹּר</a:t>
            </a:r>
            <a:r>
              <a:rPr lang="he-IL" sz="3000" b="1" dirty="0">
                <a:solidFill>
                  <a:schemeClr val="bg1">
                    <a:lumMod val="60000"/>
                    <a:lumOff val="40000"/>
                  </a:schemeClr>
                </a:solidFill>
                <a:effectLst>
                  <a:outerShdw blurRad="38100" dist="38100" dir="2700000" algn="tl">
                    <a:srgbClr val="000000">
                      <a:alpha val="43137"/>
                    </a:srgbClr>
                  </a:outerShdw>
                </a:effectLst>
                <a:cs typeface="+mj-cs"/>
              </a:rPr>
              <a:t>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אֶת־כָּל־אֲשֶׁר־לו</a:t>
            </a:r>
            <a:r>
              <a:rPr lang="he-IL" sz="3000" b="1" dirty="0">
                <a:solidFill>
                  <a:schemeClr val="bg1">
                    <a:lumMod val="60000"/>
                    <a:lumOff val="40000"/>
                  </a:schemeClr>
                </a:solidFill>
                <a:effectLst>
                  <a:outerShdw blurRad="38100" dist="38100" dir="2700000" algn="tl">
                    <a:srgbClr val="000000">
                      <a:alpha val="43137"/>
                    </a:srgbClr>
                  </a:outerShdw>
                </a:effectLst>
                <a:cs typeface="+mj-cs"/>
              </a:rPr>
              <a:t>ֹ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וַיִּקֶן</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אֹתָהּ –</a:t>
            </a:r>
            <a:r>
              <a:rPr lang="he-IL" sz="3000" b="1" dirty="0">
                <a:effectLst>
                  <a:outerShdw blurRad="38100" dist="38100" dir="2700000" algn="tl">
                    <a:srgbClr val="000000">
                      <a:alpha val="43137"/>
                    </a:srgbClr>
                  </a:outerShdw>
                </a:effectLst>
                <a:cs typeface="+mj-cs"/>
              </a:rPr>
              <a:t> מסמל את המוכנות והעשייה בפועל</a:t>
            </a:r>
            <a:r>
              <a:rPr lang="en-US" sz="3000" b="1"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של האדם לשלם כל מחיר שיידרש ,מרצונו החופשי, בכדי להיות שייך לישוע. ישוע יקר מכל.</a:t>
            </a:r>
            <a:endParaRPr lang="he-IL" sz="3000" b="1" dirty="0">
              <a:solidFill>
                <a:schemeClr val="bg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37287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32A47-6ADC-44BA-A423-A502B0A8EE03}"/>
              </a:ext>
            </a:extLst>
          </p:cNvPr>
          <p:cNvSpPr/>
          <p:nvPr/>
        </p:nvSpPr>
        <p:spPr>
          <a:xfrm>
            <a:off x="1489639" y="51226"/>
            <a:ext cx="6164722" cy="644151"/>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שלושת המשלים שישוע מספר לתלמידיו</a:t>
            </a:r>
          </a:p>
        </p:txBody>
      </p:sp>
      <p:sp>
        <p:nvSpPr>
          <p:cNvPr id="6" name="Rectangle 5">
            <a:extLst>
              <a:ext uri="{FF2B5EF4-FFF2-40B4-BE49-F238E27FC236}">
                <a16:creationId xmlns:a16="http://schemas.microsoft.com/office/drawing/2014/main" id="{FFC82B71-FA48-4A01-8482-977CA548E2EF}"/>
              </a:ext>
            </a:extLst>
          </p:cNvPr>
          <p:cNvSpPr/>
          <p:nvPr/>
        </p:nvSpPr>
        <p:spPr>
          <a:xfrm>
            <a:off x="-18958" y="767923"/>
            <a:ext cx="3591378" cy="1259704"/>
          </a:xfrm>
          <a:prstGeom prst="rect">
            <a:avLst/>
          </a:prstGeom>
        </p:spPr>
        <p:txBody>
          <a:bodyPr wrap="square">
            <a:spAutoFit/>
          </a:bodyPr>
          <a:lstStyle/>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משל </a:t>
            </a:r>
          </a:p>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המכמורת שהורדה לים</a:t>
            </a:r>
          </a:p>
        </p:txBody>
      </p:sp>
      <p:sp>
        <p:nvSpPr>
          <p:cNvPr id="7" name="Rectangle 6">
            <a:extLst>
              <a:ext uri="{FF2B5EF4-FFF2-40B4-BE49-F238E27FC236}">
                <a16:creationId xmlns:a16="http://schemas.microsoft.com/office/drawing/2014/main" id="{B70D6836-9AD3-4C74-8B9B-7C4126AD65E2}"/>
              </a:ext>
            </a:extLst>
          </p:cNvPr>
          <p:cNvSpPr/>
          <p:nvPr/>
        </p:nvSpPr>
        <p:spPr>
          <a:xfrm>
            <a:off x="6030264" y="695377"/>
            <a:ext cx="3348591" cy="1259704"/>
          </a:xfrm>
          <a:prstGeom prst="rect">
            <a:avLst/>
          </a:prstGeom>
        </p:spPr>
        <p:txBody>
          <a:bodyPr wrap="square">
            <a:spAutoFit/>
          </a:bodyPr>
          <a:lstStyle/>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משל </a:t>
            </a:r>
          </a:p>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האוצר בשדה</a:t>
            </a:r>
          </a:p>
        </p:txBody>
      </p:sp>
      <p:sp>
        <p:nvSpPr>
          <p:cNvPr id="10" name="Rectangle 9">
            <a:extLst>
              <a:ext uri="{FF2B5EF4-FFF2-40B4-BE49-F238E27FC236}">
                <a16:creationId xmlns:a16="http://schemas.microsoft.com/office/drawing/2014/main" id="{DD6DBBCF-106F-4A47-A1DD-55C1ED633C3B}"/>
              </a:ext>
            </a:extLst>
          </p:cNvPr>
          <p:cNvSpPr/>
          <p:nvPr/>
        </p:nvSpPr>
        <p:spPr>
          <a:xfrm>
            <a:off x="3221042" y="727352"/>
            <a:ext cx="3591378" cy="1259704"/>
          </a:xfrm>
          <a:prstGeom prst="rect">
            <a:avLst/>
          </a:prstGeom>
        </p:spPr>
        <p:txBody>
          <a:bodyPr wrap="square">
            <a:spAutoFit/>
          </a:bodyPr>
          <a:lstStyle/>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משל </a:t>
            </a:r>
          </a:p>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המרגלית היקרה</a:t>
            </a:r>
          </a:p>
        </p:txBody>
      </p:sp>
      <p:pic>
        <p:nvPicPr>
          <p:cNvPr id="11" name="Picture 10" descr="A group of people wearing costumes&#10;&#10;Description automatically generated">
            <a:extLst>
              <a:ext uri="{FF2B5EF4-FFF2-40B4-BE49-F238E27FC236}">
                <a16:creationId xmlns:a16="http://schemas.microsoft.com/office/drawing/2014/main" id="{7CADB2B1-7E19-45F6-9681-70EE954252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647" y="2031177"/>
            <a:ext cx="1976924" cy="1745027"/>
          </a:xfrm>
          <a:prstGeom prst="rect">
            <a:avLst/>
          </a:prstGeom>
          <a:ln>
            <a:noFill/>
          </a:ln>
          <a:effectLst>
            <a:softEdge rad="112500"/>
          </a:effectLst>
        </p:spPr>
      </p:pic>
      <p:pic>
        <p:nvPicPr>
          <p:cNvPr id="12" name="Picture 11" descr="A person standing on a rock&#10;&#10;Description automatically generated">
            <a:extLst>
              <a:ext uri="{FF2B5EF4-FFF2-40B4-BE49-F238E27FC236}">
                <a16:creationId xmlns:a16="http://schemas.microsoft.com/office/drawing/2014/main" id="{3F2E30BE-0F02-4EA4-9AF3-1689CA353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359" y="1862993"/>
            <a:ext cx="1459308" cy="1945743"/>
          </a:xfrm>
          <a:prstGeom prst="rect">
            <a:avLst/>
          </a:prstGeom>
          <a:ln>
            <a:noFill/>
          </a:ln>
          <a:effectLst>
            <a:softEdge rad="112500"/>
          </a:effectLst>
        </p:spPr>
      </p:pic>
      <p:pic>
        <p:nvPicPr>
          <p:cNvPr id="13" name="Picture 12" descr="A group of people sitting at a beach&#10;&#10;Description automatically generated">
            <a:extLst>
              <a:ext uri="{FF2B5EF4-FFF2-40B4-BE49-F238E27FC236}">
                <a16:creationId xmlns:a16="http://schemas.microsoft.com/office/drawing/2014/main" id="{512B54AD-9D20-4849-A68B-788E73437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899" y="1969942"/>
            <a:ext cx="1976924" cy="1976924"/>
          </a:xfrm>
          <a:prstGeom prst="rect">
            <a:avLst/>
          </a:prstGeom>
          <a:ln>
            <a:noFill/>
          </a:ln>
          <a:effectLst>
            <a:softEdge rad="112500"/>
          </a:effectLst>
        </p:spPr>
      </p:pic>
      <p:sp>
        <p:nvSpPr>
          <p:cNvPr id="14" name="Rectangle 13">
            <a:extLst>
              <a:ext uri="{FF2B5EF4-FFF2-40B4-BE49-F238E27FC236}">
                <a16:creationId xmlns:a16="http://schemas.microsoft.com/office/drawing/2014/main" id="{2D8A8727-3153-4F70-A16B-9F3D0F8B8E48}"/>
              </a:ext>
            </a:extLst>
          </p:cNvPr>
          <p:cNvSpPr/>
          <p:nvPr/>
        </p:nvSpPr>
        <p:spPr>
          <a:xfrm>
            <a:off x="4589818" y="3933316"/>
            <a:ext cx="3644722" cy="1259191"/>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אנשים שהיו מוכנים לתת הכל ובאמת שייכים אליו</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15" name="Rectangle 14">
            <a:extLst>
              <a:ext uri="{FF2B5EF4-FFF2-40B4-BE49-F238E27FC236}">
                <a16:creationId xmlns:a16="http://schemas.microsoft.com/office/drawing/2014/main" id="{C8F295BD-3671-4070-8B32-CBC5E535A293}"/>
              </a:ext>
            </a:extLst>
          </p:cNvPr>
          <p:cNvSpPr/>
          <p:nvPr/>
        </p:nvSpPr>
        <p:spPr>
          <a:xfrm>
            <a:off x="252000" y="3827696"/>
            <a:ext cx="3184034" cy="2490810"/>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לא כל אדם שטוען או נראה כשייך אליו הוא באמת היה מוכן לתת הכל.</a:t>
            </a:r>
          </a:p>
        </p:txBody>
      </p:sp>
    </p:spTree>
    <p:extLst>
      <p:ext uri="{BB962C8B-B14F-4D97-AF65-F5344CB8AC3E}">
        <p14:creationId xmlns:p14="http://schemas.microsoft.com/office/powerpoint/2010/main" val="35168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32A47-6ADC-44BA-A423-A502B0A8EE03}"/>
              </a:ext>
            </a:extLst>
          </p:cNvPr>
          <p:cNvSpPr/>
          <p:nvPr/>
        </p:nvSpPr>
        <p:spPr>
          <a:xfrm>
            <a:off x="1125239" y="75438"/>
            <a:ext cx="6893521" cy="644151"/>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לאילו אנשים אלוהים מגלה את האמת על ישוע?</a:t>
            </a:r>
          </a:p>
        </p:txBody>
      </p:sp>
      <p:sp>
        <p:nvSpPr>
          <p:cNvPr id="8" name="Rectangle 7">
            <a:extLst>
              <a:ext uri="{FF2B5EF4-FFF2-40B4-BE49-F238E27FC236}">
                <a16:creationId xmlns:a16="http://schemas.microsoft.com/office/drawing/2014/main" id="{2564148F-D21A-4EAB-A52F-87F3EB5E9462}"/>
              </a:ext>
            </a:extLst>
          </p:cNvPr>
          <p:cNvSpPr/>
          <p:nvPr/>
        </p:nvSpPr>
        <p:spPr>
          <a:xfrm>
            <a:off x="133894" y="1269000"/>
            <a:ext cx="8494084" cy="3721916"/>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ט' 11-13:</a:t>
            </a:r>
          </a:p>
          <a:p>
            <a:pPr>
              <a:lnSpc>
                <a:spcPts val="4800"/>
              </a:lnSpc>
            </a:pPr>
            <a:r>
              <a:rPr lang="he-IL" sz="3000" b="1" dirty="0">
                <a:effectLst>
                  <a:outerShdw blurRad="38100" dist="38100" dir="2700000" algn="tl">
                    <a:srgbClr val="000000">
                      <a:alpha val="43137"/>
                    </a:srgbClr>
                  </a:outerShdw>
                </a:effectLst>
                <a:cs typeface="+mj-cs"/>
              </a:rPr>
              <a:t>11</a:t>
            </a:r>
            <a:r>
              <a:rPr lang="he-IL" sz="3000" dirty="0">
                <a:effectLst>
                  <a:outerShdw blurRad="38100" dist="38100" dir="2700000" algn="tl">
                    <a:srgbClr val="000000">
                      <a:alpha val="43137"/>
                    </a:srgbClr>
                  </a:outerShdw>
                </a:effectLst>
                <a:cs typeface="+mj-cs"/>
              </a:rPr>
              <a:t> וַיִּרְאוּ הַפְּרוּשִׁים וַיֹּאמְרוּ </a:t>
            </a:r>
            <a:r>
              <a:rPr lang="he-IL" sz="3000" dirty="0" err="1">
                <a:effectLst>
                  <a:outerShdw blurRad="38100" dist="38100" dir="2700000" algn="tl">
                    <a:srgbClr val="000000">
                      <a:alpha val="43137"/>
                    </a:srgbClr>
                  </a:outerShdw>
                </a:effectLst>
                <a:cs typeface="+mj-cs"/>
              </a:rPr>
              <a:t>אֶל־תַּלְמִידָיו</a:t>
            </a:r>
            <a:r>
              <a:rPr lang="he-IL" sz="3000" dirty="0">
                <a:effectLst>
                  <a:outerShdw blurRad="38100" dist="38100" dir="2700000" algn="tl">
                    <a:srgbClr val="000000">
                      <a:alpha val="43137"/>
                    </a:srgbClr>
                  </a:outerShdw>
                </a:effectLst>
                <a:cs typeface="+mj-cs"/>
              </a:rPr>
              <a:t> מַדּוּעַ יֹאכַל רַבְּכֶם </a:t>
            </a:r>
            <a:r>
              <a:rPr lang="he-IL" sz="3000" dirty="0" err="1">
                <a:effectLst>
                  <a:outerShdw blurRad="38100" dist="38100" dir="2700000" algn="tl">
                    <a:srgbClr val="000000">
                      <a:alpha val="43137"/>
                    </a:srgbClr>
                  </a:outerShdw>
                </a:effectLst>
                <a:cs typeface="+mj-cs"/>
              </a:rPr>
              <a:t>עִם־הַמּוֹכְסִים</a:t>
            </a:r>
            <a:r>
              <a:rPr lang="he-IL" sz="3000" dirty="0">
                <a:effectLst>
                  <a:outerShdw blurRad="38100" dist="38100" dir="2700000" algn="tl">
                    <a:srgbClr val="000000">
                      <a:alpha val="43137"/>
                    </a:srgbClr>
                  </a:outerShdw>
                </a:effectLst>
                <a:cs typeface="+mj-cs"/>
              </a:rPr>
              <a:t> וְהַחַטָּאִים׃ </a:t>
            </a:r>
            <a:r>
              <a:rPr lang="he-IL" sz="3000" b="1" dirty="0">
                <a:effectLst>
                  <a:outerShdw blurRad="38100" dist="38100" dir="2700000" algn="tl">
                    <a:srgbClr val="000000">
                      <a:alpha val="43137"/>
                    </a:srgbClr>
                  </a:outerShdw>
                </a:effectLst>
                <a:cs typeface="+mj-cs"/>
              </a:rPr>
              <a:t>12</a:t>
            </a:r>
            <a:r>
              <a:rPr lang="he-IL" sz="3000" dirty="0">
                <a:effectLst>
                  <a:outerShdw blurRad="38100" dist="38100" dir="2700000" algn="tl">
                    <a:srgbClr val="000000">
                      <a:alpha val="43137"/>
                    </a:srgbClr>
                  </a:outerShdw>
                </a:effectLst>
                <a:cs typeface="+mj-cs"/>
              </a:rPr>
              <a:t> וַיִּשְׁמַע יֵשׁוּעַ וַיֹּאמֶר אֲלֵיהֶם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הַחֲזָקִים </a:t>
            </a:r>
            <a:r>
              <a:rPr lang="he-IL" sz="3000" b="1" dirty="0">
                <a:effectLst>
                  <a:outerShdw blurRad="38100" dist="38100" dir="2700000" algn="tl">
                    <a:srgbClr val="000000">
                      <a:alpha val="43137"/>
                    </a:srgbClr>
                  </a:outerShdw>
                </a:effectLst>
                <a:cs typeface="+mj-cs"/>
              </a:rPr>
              <a:t>(הבריאים)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אֵינָם צְרִיכִים לְרֹפֵא כִּי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אִם־הַחוֹלִים</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13</a:t>
            </a:r>
            <a:r>
              <a:rPr lang="he-IL" sz="3000" dirty="0">
                <a:effectLst>
                  <a:outerShdw blurRad="38100" dist="38100" dir="2700000" algn="tl">
                    <a:srgbClr val="000000">
                      <a:alpha val="43137"/>
                    </a:srgbClr>
                  </a:outerShdw>
                </a:effectLst>
                <a:cs typeface="+mj-cs"/>
              </a:rPr>
              <a:t> וְאַתֶּם צְאוּ וְלִמְדוּ מָה הוּא שֶׁנֶּאֱמַר חֶסֶד חָפַצְתִּי וְלֹא זָבַח כִּי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לֹא־בָאתִי</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לִקְרֹא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אֶת־הַצַּדִּיקִים</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כִּי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אִם־אֶת־הַחַטָּאִים</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(לִתְשׁוּבָה)</a:t>
            </a:r>
            <a:r>
              <a:rPr lang="he-IL" sz="3000" b="1" dirty="0">
                <a:effectLst>
                  <a:outerShdw blurRad="38100" dist="38100" dir="2700000" algn="tl">
                    <a:srgbClr val="000000">
                      <a:alpha val="43137"/>
                    </a:srgbClr>
                  </a:outerShdw>
                </a:effectLst>
                <a:cs typeface="+mj-cs"/>
              </a:rPr>
              <a:t>׃</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31240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32A47-6ADC-44BA-A423-A502B0A8EE03}"/>
              </a:ext>
            </a:extLst>
          </p:cNvPr>
          <p:cNvSpPr/>
          <p:nvPr/>
        </p:nvSpPr>
        <p:spPr>
          <a:xfrm>
            <a:off x="1125238" y="10185"/>
            <a:ext cx="6893521" cy="644151"/>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לאילו אנשים אלוהים מגלה את האמת על ישוע?</a:t>
            </a:r>
          </a:p>
        </p:txBody>
      </p:sp>
      <p:sp>
        <p:nvSpPr>
          <p:cNvPr id="8" name="Rectangle 7">
            <a:extLst>
              <a:ext uri="{FF2B5EF4-FFF2-40B4-BE49-F238E27FC236}">
                <a16:creationId xmlns:a16="http://schemas.microsoft.com/office/drawing/2014/main" id="{2564148F-D21A-4EAB-A52F-87F3EB5E9462}"/>
              </a:ext>
            </a:extLst>
          </p:cNvPr>
          <p:cNvSpPr/>
          <p:nvPr/>
        </p:nvSpPr>
        <p:spPr>
          <a:xfrm>
            <a:off x="358761" y="549000"/>
            <a:ext cx="8552477" cy="3106363"/>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לוקס י"ח 9-14:</a:t>
            </a:r>
          </a:p>
          <a:p>
            <a:pPr>
              <a:lnSpc>
                <a:spcPts val="4800"/>
              </a:lnSpc>
            </a:pPr>
            <a:r>
              <a:rPr lang="he-IL" sz="3000" b="1" dirty="0">
                <a:effectLst>
                  <a:outerShdw blurRad="38100" dist="38100" dir="2700000" algn="tl">
                    <a:srgbClr val="000000">
                      <a:alpha val="43137"/>
                    </a:srgbClr>
                  </a:outerShdw>
                </a:effectLst>
                <a:cs typeface="+mj-cs"/>
              </a:rPr>
              <a:t>9</a:t>
            </a:r>
            <a:r>
              <a:rPr lang="he-IL" sz="3000" dirty="0">
                <a:effectLst>
                  <a:outerShdw blurRad="38100" dist="38100" dir="2700000" algn="tl">
                    <a:srgbClr val="000000">
                      <a:alpha val="43137"/>
                    </a:srgbClr>
                  </a:outerShdw>
                </a:effectLst>
                <a:cs typeface="+mj-cs"/>
              </a:rPr>
              <a:t> וַיּוֹסֶף </a:t>
            </a:r>
            <a:r>
              <a:rPr lang="he-IL" sz="3000" dirty="0" err="1">
                <a:effectLst>
                  <a:outerShdw blurRad="38100" dist="38100" dir="2700000" algn="tl">
                    <a:srgbClr val="000000">
                      <a:alpha val="43137"/>
                    </a:srgbClr>
                  </a:outerShdw>
                </a:effectLst>
                <a:cs typeface="+mj-cs"/>
              </a:rPr>
              <a:t>וַיִּשָׂא</a:t>
            </a:r>
            <a:r>
              <a:rPr lang="he-IL" sz="3000" dirty="0">
                <a:effectLst>
                  <a:outerShdw blurRad="38100" dist="38100" dir="2700000" algn="tl">
                    <a:srgbClr val="000000">
                      <a:alpha val="43137"/>
                    </a:srgbClr>
                  </a:outerShdw>
                </a:effectLst>
                <a:cs typeface="+mj-cs"/>
              </a:rPr>
              <a:t> מְשָׁלוֹ </a:t>
            </a:r>
            <a:r>
              <a:rPr lang="he-IL" sz="3000" b="1" dirty="0" err="1">
                <a:solidFill>
                  <a:srgbClr val="FF0000"/>
                </a:solidFill>
                <a:effectLst>
                  <a:outerShdw blurRad="38100" dist="38100" dir="2700000" algn="tl">
                    <a:srgbClr val="000000">
                      <a:alpha val="43137"/>
                    </a:srgbClr>
                  </a:outerShdw>
                </a:effectLst>
                <a:cs typeface="+mj-cs"/>
              </a:rPr>
              <a:t>אֶל־אֲנָשִׁים</a:t>
            </a:r>
            <a:r>
              <a:rPr lang="he-IL" sz="3000" b="1" dirty="0">
                <a:solidFill>
                  <a:srgbClr val="FF0000"/>
                </a:solidFill>
                <a:effectLst>
                  <a:outerShdw blurRad="38100" dist="38100" dir="2700000" algn="tl">
                    <a:srgbClr val="000000">
                      <a:alpha val="43137"/>
                    </a:srgbClr>
                  </a:outerShdw>
                </a:effectLst>
                <a:cs typeface="+mj-cs"/>
              </a:rPr>
              <a:t> בֹּטְחִים בְּנַפְשָׁם כִּי צַדִּיקִים הֵמָּה וַאֲחֵרִים נִבְזִים בְּעֵינֵיהֶם </a:t>
            </a:r>
            <a:r>
              <a:rPr lang="he-IL" sz="3000" dirty="0">
                <a:effectLst>
                  <a:outerShdw blurRad="38100" dist="38100" dir="2700000" algn="tl">
                    <a:srgbClr val="000000">
                      <a:alpha val="43137"/>
                    </a:srgbClr>
                  </a:outerShdw>
                </a:effectLst>
                <a:cs typeface="+mj-cs"/>
              </a:rPr>
              <a:t>וַיֹּאמַר׃ </a:t>
            </a:r>
            <a:r>
              <a:rPr lang="he-IL" sz="3000" b="1" dirty="0">
                <a:effectLst>
                  <a:outerShdw blurRad="38100" dist="38100" dir="2700000" algn="tl">
                    <a:srgbClr val="000000">
                      <a:alpha val="43137"/>
                    </a:srgbClr>
                  </a:outerShdw>
                </a:effectLst>
                <a:cs typeface="+mj-cs"/>
              </a:rPr>
              <a:t>....</a:t>
            </a:r>
          </a:p>
          <a:p>
            <a:pPr>
              <a:lnSpc>
                <a:spcPts val="4800"/>
              </a:lnSpc>
            </a:pPr>
            <a:r>
              <a:rPr lang="he-IL" sz="3000" b="1" dirty="0">
                <a:effectLst>
                  <a:outerShdw blurRad="38100" dist="38100" dir="2700000" algn="tl">
                    <a:srgbClr val="000000">
                      <a:alpha val="43137"/>
                    </a:srgbClr>
                  </a:outerShdw>
                </a:effectLst>
                <a:cs typeface="+mj-cs"/>
              </a:rPr>
              <a:t>14</a:t>
            </a:r>
            <a:r>
              <a:rPr lang="he-IL" sz="3000" dirty="0">
                <a:effectLst>
                  <a:outerShdw blurRad="38100" dist="38100" dir="2700000" algn="tl">
                    <a:srgbClr val="000000">
                      <a:alpha val="43137"/>
                    </a:srgbClr>
                  </a:outerShdw>
                </a:effectLst>
                <a:cs typeface="+mj-cs"/>
              </a:rPr>
              <a:t> אֲנִי אֹמֵר לָכֶם </a:t>
            </a:r>
            <a:r>
              <a:rPr lang="he-IL" sz="3000" dirty="0" err="1">
                <a:effectLst>
                  <a:outerShdw blurRad="38100" dist="38100" dir="2700000" algn="tl">
                    <a:srgbClr val="000000">
                      <a:alpha val="43137"/>
                    </a:srgbClr>
                  </a:outerShdw>
                </a:effectLst>
                <a:cs typeface="+mj-cs"/>
              </a:rPr>
              <a:t>כִּי־יָרַד</a:t>
            </a:r>
            <a:r>
              <a:rPr lang="he-IL" sz="3000" dirty="0">
                <a:effectLst>
                  <a:outerShdw blurRad="38100" dist="38100" dir="2700000" algn="tl">
                    <a:srgbClr val="000000">
                      <a:alpha val="43137"/>
                    </a:srgbClr>
                  </a:outerShdw>
                </a:effectLst>
                <a:cs typeface="+mj-cs"/>
              </a:rPr>
              <a:t> זֶה לְבֵיתוֹ נִצְדָּק מִזֶּה כִּי </a:t>
            </a:r>
            <a:r>
              <a:rPr lang="he-IL" sz="3000" b="1" dirty="0" err="1">
                <a:solidFill>
                  <a:schemeClr val="tx2">
                    <a:lumMod val="90000"/>
                  </a:schemeClr>
                </a:solidFill>
                <a:effectLst>
                  <a:outerShdw blurRad="38100" dist="38100" dir="2700000" algn="tl">
                    <a:srgbClr val="000000">
                      <a:alpha val="43137"/>
                    </a:srgbClr>
                  </a:outerShdw>
                </a:effectLst>
                <a:cs typeface="+mj-cs"/>
              </a:rPr>
              <a:t>כָּל־הַמֵּרִים</a:t>
            </a:r>
            <a:r>
              <a:rPr lang="he-IL" sz="3000" b="1" dirty="0">
                <a:solidFill>
                  <a:schemeClr val="tx2">
                    <a:lumMod val="90000"/>
                  </a:schemeClr>
                </a:solidFill>
                <a:effectLst>
                  <a:outerShdw blurRad="38100" dist="38100" dir="2700000" algn="tl">
                    <a:srgbClr val="000000">
                      <a:alpha val="43137"/>
                    </a:srgbClr>
                  </a:outerShdw>
                </a:effectLst>
                <a:cs typeface="+mj-cs"/>
              </a:rPr>
              <a:t> נַפְשׁוֹ יִשָּׁפֵל וַאֲשֶׁר יַשְׁפִּילָהּ יְרוֹמָם</a:t>
            </a:r>
            <a:r>
              <a:rPr lang="he-IL" sz="3000" dirty="0">
                <a:effectLst>
                  <a:outerShdw blurRad="38100" dist="38100" dir="2700000" algn="tl">
                    <a:srgbClr val="000000">
                      <a:alpha val="43137"/>
                    </a:srgbClr>
                  </a:outerShdw>
                </a:effectLst>
                <a:cs typeface="+mj-cs"/>
              </a:rPr>
              <a:t>׃</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pic>
        <p:nvPicPr>
          <p:cNvPr id="3" name="Picture 2" descr="A picture containing person, person, standing, young&#10;&#10;Description automatically generated">
            <a:extLst>
              <a:ext uri="{FF2B5EF4-FFF2-40B4-BE49-F238E27FC236}">
                <a16:creationId xmlns:a16="http://schemas.microsoft.com/office/drawing/2014/main" id="{6A29C20B-9294-4089-80D2-3803CB993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000" y="3609141"/>
            <a:ext cx="6096673" cy="3048337"/>
          </a:xfrm>
          <a:prstGeom prst="rect">
            <a:avLst/>
          </a:prstGeom>
          <a:ln>
            <a:noFill/>
          </a:ln>
          <a:effectLst>
            <a:softEdge rad="112500"/>
          </a:effectLst>
        </p:spPr>
      </p:pic>
    </p:spTree>
    <p:extLst>
      <p:ext uri="{BB962C8B-B14F-4D97-AF65-F5344CB8AC3E}">
        <p14:creationId xmlns:p14="http://schemas.microsoft.com/office/powerpoint/2010/main" val="189770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64148F-D21A-4EAB-A52F-87F3EB5E9462}"/>
              </a:ext>
            </a:extLst>
          </p:cNvPr>
          <p:cNvSpPr/>
          <p:nvPr/>
        </p:nvSpPr>
        <p:spPr>
          <a:xfrm>
            <a:off x="252000" y="1269000"/>
            <a:ext cx="8494084" cy="3727944"/>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לוקס י' 21-22:</a:t>
            </a:r>
          </a:p>
          <a:p>
            <a:pPr>
              <a:lnSpc>
                <a:spcPts val="4800"/>
              </a:lnSpc>
            </a:pPr>
            <a:r>
              <a:rPr lang="he-IL" sz="3000" b="1" dirty="0">
                <a:effectLst>
                  <a:outerShdw blurRad="38100" dist="38100" dir="2700000" algn="tl">
                    <a:srgbClr val="000000">
                      <a:alpha val="43137"/>
                    </a:srgbClr>
                  </a:outerShdw>
                </a:effectLst>
                <a:cs typeface="+mj-cs"/>
              </a:rPr>
              <a:t>21</a:t>
            </a:r>
            <a:r>
              <a:rPr lang="he-IL" sz="3000" dirty="0">
                <a:effectLst>
                  <a:outerShdw blurRad="38100" dist="38100" dir="2700000" algn="tl">
                    <a:srgbClr val="000000">
                      <a:alpha val="43137"/>
                    </a:srgbClr>
                  </a:outerShdw>
                </a:effectLst>
                <a:cs typeface="+mj-cs"/>
              </a:rPr>
              <a:t> בַּשָּׁעָה הַהִיא </a:t>
            </a:r>
            <a:r>
              <a:rPr lang="he-IL" sz="3000" b="1" dirty="0">
                <a:solidFill>
                  <a:schemeClr val="bg1">
                    <a:lumMod val="40000"/>
                    <a:lumOff val="60000"/>
                  </a:schemeClr>
                </a:solidFill>
                <a:effectLst>
                  <a:outerShdw blurRad="38100" dist="38100" dir="2700000" algn="tl">
                    <a:srgbClr val="000000">
                      <a:alpha val="43137"/>
                    </a:srgbClr>
                  </a:outerShdw>
                </a:effectLst>
                <a:cs typeface="+mj-cs"/>
              </a:rPr>
              <a:t>עָלַץ יֵשׁוּעַ בְּרוּחַ הַקֹּדֶשׁ </a:t>
            </a:r>
            <a:r>
              <a:rPr lang="he-IL" sz="3000" dirty="0">
                <a:effectLst>
                  <a:outerShdw blurRad="38100" dist="38100" dir="2700000" algn="tl">
                    <a:srgbClr val="000000">
                      <a:alpha val="43137"/>
                    </a:srgbClr>
                  </a:outerShdw>
                </a:effectLst>
                <a:cs typeface="+mj-cs"/>
              </a:rPr>
              <a:t>וַיֹּאמַר </a:t>
            </a:r>
            <a:r>
              <a:rPr lang="he-IL" sz="3000" dirty="0" err="1">
                <a:effectLst>
                  <a:outerShdw blurRad="38100" dist="38100" dir="2700000" algn="tl">
                    <a:srgbClr val="000000">
                      <a:alpha val="43137"/>
                    </a:srgbClr>
                  </a:outerShdw>
                </a:effectLst>
                <a:cs typeface="+mj-cs"/>
              </a:rPr>
              <a:t>אוֹדְך</a:t>
            </a:r>
            <a:r>
              <a:rPr lang="he-IL" sz="3000" dirty="0">
                <a:effectLst>
                  <a:outerShdw blurRad="38100" dist="38100" dir="2700000" algn="tl">
                    <a:srgbClr val="000000">
                      <a:alpha val="43137"/>
                    </a:srgbClr>
                  </a:outerShdw>
                </a:effectLst>
                <a:cs typeface="+mj-cs"/>
              </a:rPr>
              <a:t>ָ אָבִי אֲדוֹן הַשָּׁמַיִם וְהָאָרֶץ כִּי </a:t>
            </a:r>
            <a:r>
              <a:rPr lang="he-IL" sz="3000" b="1" dirty="0">
                <a:solidFill>
                  <a:srgbClr val="FF0000"/>
                </a:solidFill>
                <a:effectLst>
                  <a:outerShdw blurRad="38100" dist="38100" dir="2700000" algn="tl">
                    <a:srgbClr val="000000">
                      <a:alpha val="43137"/>
                    </a:srgbClr>
                  </a:outerShdw>
                </a:effectLst>
                <a:cs typeface="+mj-cs"/>
              </a:rPr>
              <a:t>הִסְתַּרְתָּ </a:t>
            </a:r>
            <a:r>
              <a:rPr lang="he-IL" sz="3000" b="1" dirty="0" err="1">
                <a:solidFill>
                  <a:srgbClr val="FF0000"/>
                </a:solidFill>
                <a:effectLst>
                  <a:outerShdw blurRad="38100" dist="38100" dir="2700000" algn="tl">
                    <a:srgbClr val="000000">
                      <a:alpha val="43137"/>
                    </a:srgbClr>
                  </a:outerShdw>
                </a:effectLst>
                <a:cs typeface="+mj-cs"/>
              </a:rPr>
              <a:t>אֶת־אֵלֶּה</a:t>
            </a:r>
            <a:r>
              <a:rPr lang="he-IL" sz="3000" b="1" dirty="0">
                <a:solidFill>
                  <a:srgbClr val="FF0000"/>
                </a:solidFill>
                <a:effectLst>
                  <a:outerShdw blurRad="38100" dist="38100" dir="2700000" algn="tl">
                    <a:srgbClr val="000000">
                      <a:alpha val="43137"/>
                    </a:srgbClr>
                  </a:outerShdw>
                </a:effectLst>
                <a:cs typeface="+mj-cs"/>
              </a:rPr>
              <a:t> </a:t>
            </a:r>
            <a:r>
              <a:rPr lang="he-IL" sz="3000" b="1" dirty="0" err="1">
                <a:solidFill>
                  <a:srgbClr val="FF0000"/>
                </a:solidFill>
                <a:effectLst>
                  <a:outerShdw blurRad="38100" dist="38100" dir="2700000" algn="tl">
                    <a:srgbClr val="000000">
                      <a:alpha val="43137"/>
                    </a:srgbClr>
                  </a:outerShdw>
                </a:effectLst>
                <a:cs typeface="+mj-cs"/>
              </a:rPr>
              <a:t>מִן־הַחֲכָמִים</a:t>
            </a:r>
            <a:r>
              <a:rPr lang="he-IL" sz="3000" b="1" dirty="0">
                <a:solidFill>
                  <a:srgbClr val="FF0000"/>
                </a:solidFill>
                <a:effectLst>
                  <a:outerShdw blurRad="38100" dist="38100" dir="2700000" algn="tl">
                    <a:srgbClr val="000000">
                      <a:alpha val="43137"/>
                    </a:srgbClr>
                  </a:outerShdw>
                </a:effectLst>
                <a:cs typeface="+mj-cs"/>
              </a:rPr>
              <a:t> וְהַנְּבוֹנִים</a:t>
            </a:r>
            <a:r>
              <a:rPr lang="he-IL" sz="3000" dirty="0">
                <a:effectLst>
                  <a:outerShdw blurRad="38100" dist="38100" dir="2700000" algn="tl">
                    <a:srgbClr val="000000">
                      <a:alpha val="43137"/>
                    </a:srgbClr>
                  </a:outerShdw>
                </a:effectLst>
                <a:cs typeface="+mj-cs"/>
              </a:rPr>
              <a:t> </a:t>
            </a:r>
            <a:r>
              <a:rPr lang="he-IL" sz="3000" b="1" dirty="0">
                <a:solidFill>
                  <a:srgbClr val="0000FF"/>
                </a:solidFill>
                <a:effectLst>
                  <a:outerShdw blurRad="38100" dist="38100" dir="2700000" algn="tl">
                    <a:srgbClr val="000000">
                      <a:alpha val="43137"/>
                    </a:srgbClr>
                  </a:outerShdw>
                </a:effectLst>
                <a:cs typeface="+mj-cs"/>
              </a:rPr>
              <a:t>וְגִלִּיתָם </a:t>
            </a:r>
            <a:r>
              <a:rPr lang="he-IL" sz="3000" b="1" dirty="0" err="1">
                <a:solidFill>
                  <a:srgbClr val="0000FF"/>
                </a:solidFill>
                <a:effectLst>
                  <a:outerShdw blurRad="38100" dist="38100" dir="2700000" algn="tl">
                    <a:srgbClr val="000000">
                      <a:alpha val="43137"/>
                    </a:srgbClr>
                  </a:outerShdw>
                </a:effectLst>
                <a:cs typeface="+mj-cs"/>
              </a:rPr>
              <a:t>לָעֹלֲלִים</a:t>
            </a:r>
            <a:r>
              <a:rPr lang="he-IL" sz="3000" b="1" dirty="0">
                <a:solidFill>
                  <a:srgbClr val="0000FF"/>
                </a:solidFill>
                <a:effectLst>
                  <a:outerShdw blurRad="38100" dist="38100" dir="2700000" algn="tl">
                    <a:srgbClr val="000000">
                      <a:alpha val="43137"/>
                    </a:srgbClr>
                  </a:outerShdw>
                </a:effectLst>
                <a:cs typeface="+mj-cs"/>
              </a:rPr>
              <a:t> הֵן אָבִי</a:t>
            </a:r>
            <a:r>
              <a:rPr lang="he-IL" sz="3000" dirty="0">
                <a:effectLst>
                  <a:outerShdw blurRad="38100" dist="38100" dir="2700000" algn="tl">
                    <a:srgbClr val="000000">
                      <a:alpha val="43137"/>
                    </a:srgbClr>
                  </a:outerShdw>
                </a:effectLst>
                <a:cs typeface="+mj-cs"/>
              </a:rPr>
              <a:t> </a:t>
            </a:r>
            <a:r>
              <a:rPr lang="he-IL" sz="3000" b="1" dirty="0" err="1">
                <a:solidFill>
                  <a:srgbClr val="0000FF"/>
                </a:solidFill>
                <a:effectLst>
                  <a:outerShdw blurRad="38100" dist="38100" dir="2700000" algn="tl">
                    <a:srgbClr val="000000">
                      <a:alpha val="43137"/>
                    </a:srgbClr>
                  </a:outerShdw>
                </a:effectLst>
                <a:cs typeface="+mj-cs"/>
              </a:rPr>
              <a:t>כִּי־כֵן</a:t>
            </a:r>
            <a:r>
              <a:rPr lang="he-IL" sz="3000" b="1" dirty="0">
                <a:solidFill>
                  <a:srgbClr val="0000FF"/>
                </a:solidFill>
                <a:effectLst>
                  <a:outerShdw blurRad="38100" dist="38100" dir="2700000" algn="tl">
                    <a:srgbClr val="000000">
                      <a:alpha val="43137"/>
                    </a:srgbClr>
                  </a:outerShdw>
                </a:effectLst>
                <a:cs typeface="+mj-cs"/>
              </a:rPr>
              <a:t> הָיָה רָצוֹן מִלְּפָנֶיךָ</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22</a:t>
            </a:r>
            <a:r>
              <a:rPr lang="he-IL" sz="3000" dirty="0">
                <a:effectLst>
                  <a:outerShdw blurRad="38100" dist="38100" dir="2700000" algn="tl">
                    <a:srgbClr val="000000">
                      <a:alpha val="43137"/>
                    </a:srgbClr>
                  </a:outerShdw>
                </a:effectLst>
                <a:cs typeface="+mj-cs"/>
              </a:rPr>
              <a:t> הַכֹּל </a:t>
            </a:r>
            <a:r>
              <a:rPr lang="he-IL" sz="3000" dirty="0" err="1">
                <a:effectLst>
                  <a:outerShdw blurRad="38100" dist="38100" dir="2700000" algn="tl">
                    <a:srgbClr val="000000">
                      <a:alpha val="43137"/>
                    </a:srgbClr>
                  </a:outerShdw>
                </a:effectLst>
                <a:cs typeface="+mj-cs"/>
              </a:rPr>
              <a:t>נִמְסַר־לִי</a:t>
            </a:r>
            <a:r>
              <a:rPr lang="he-IL" sz="3000" dirty="0">
                <a:effectLst>
                  <a:outerShdw blurRad="38100" dist="38100" dir="2700000" algn="tl">
                    <a:srgbClr val="000000">
                      <a:alpha val="43137"/>
                    </a:srgbClr>
                  </a:outerShdw>
                </a:effectLst>
                <a:cs typeface="+mj-cs"/>
              </a:rPr>
              <a:t> מֵאֵת אָבִי וְאֵין יוֹדֵעַ מִי הַבֵּן בִּלְתִּי הָאָב וּמִי הָאָב בִּלְתִּי הַבֵּן וַאֲשֶׁר </a:t>
            </a:r>
            <a:r>
              <a:rPr lang="he-IL" sz="3000" dirty="0" err="1">
                <a:effectLst>
                  <a:outerShdw blurRad="38100" dist="38100" dir="2700000" algn="tl">
                    <a:srgbClr val="000000">
                      <a:alpha val="43137"/>
                    </a:srgbClr>
                  </a:outerShdw>
                </a:effectLst>
                <a:cs typeface="+mj-cs"/>
              </a:rPr>
              <a:t>יַחְפֹּץ</a:t>
            </a:r>
            <a:r>
              <a:rPr lang="he-IL" sz="3000" dirty="0">
                <a:effectLst>
                  <a:outerShdw blurRad="38100" dist="38100" dir="2700000" algn="tl">
                    <a:srgbClr val="000000">
                      <a:alpha val="43137"/>
                    </a:srgbClr>
                  </a:outerShdw>
                </a:effectLst>
                <a:cs typeface="+mj-cs"/>
              </a:rPr>
              <a:t> הַבֵּן לְגַלּוֹת לוֹ׃</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10" name="Rectangle 9">
            <a:extLst>
              <a:ext uri="{FF2B5EF4-FFF2-40B4-BE49-F238E27FC236}">
                <a16:creationId xmlns:a16="http://schemas.microsoft.com/office/drawing/2014/main" id="{AE506387-ADEB-4994-B9CE-DAEA756359C9}"/>
              </a:ext>
            </a:extLst>
          </p:cNvPr>
          <p:cNvSpPr/>
          <p:nvPr/>
        </p:nvSpPr>
        <p:spPr>
          <a:xfrm>
            <a:off x="1125239" y="0"/>
            <a:ext cx="6893521" cy="644151"/>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לאילו אנשים אלוהים מגלה את האמת על ישוע?</a:t>
            </a:r>
          </a:p>
        </p:txBody>
      </p:sp>
    </p:spTree>
    <p:extLst>
      <p:ext uri="{BB962C8B-B14F-4D97-AF65-F5344CB8AC3E}">
        <p14:creationId xmlns:p14="http://schemas.microsoft.com/office/powerpoint/2010/main" val="2998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1BD84B-A04E-4FD7-9E7D-72A39FA3122C}"/>
              </a:ext>
            </a:extLst>
          </p:cNvPr>
          <p:cNvSpPr/>
          <p:nvPr/>
        </p:nvSpPr>
        <p:spPr>
          <a:xfrm>
            <a:off x="324958" y="189000"/>
            <a:ext cx="8494084" cy="6184129"/>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הראשונה </a:t>
            </a:r>
            <a:r>
              <a:rPr lang="he-IL" sz="30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לקורינתים</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 א' 18-30:</a:t>
            </a:r>
          </a:p>
          <a:p>
            <a:pPr>
              <a:lnSpc>
                <a:spcPts val="4800"/>
              </a:lnSpc>
            </a:pPr>
            <a:r>
              <a:rPr lang="he-IL" sz="3000" b="1" dirty="0">
                <a:effectLst>
                  <a:outerShdw blurRad="38100" dist="38100" dir="2700000" algn="tl">
                    <a:srgbClr val="000000">
                      <a:alpha val="43137"/>
                    </a:srgbClr>
                  </a:outerShdw>
                </a:effectLst>
                <a:cs typeface="+mj-cs"/>
              </a:rPr>
              <a:t>18</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כִּי־דְבַר</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הַצְּלוּב</a:t>
            </a:r>
            <a:r>
              <a:rPr lang="he-IL" sz="3000" dirty="0">
                <a:effectLst>
                  <a:outerShdw blurRad="38100" dist="38100" dir="2700000" algn="tl">
                    <a:srgbClr val="000000">
                      <a:alpha val="43137"/>
                    </a:srgbClr>
                  </a:outerShdw>
                </a:effectLst>
                <a:cs typeface="+mj-cs"/>
              </a:rPr>
              <a:t> סִכְלוּת הוּא </a:t>
            </a:r>
            <a:r>
              <a:rPr lang="he-IL" sz="3000" dirty="0" err="1">
                <a:effectLst>
                  <a:outerShdw blurRad="38100" dist="38100" dir="2700000" algn="tl">
                    <a:srgbClr val="000000">
                      <a:alpha val="43137"/>
                    </a:srgbClr>
                  </a:outerShdw>
                </a:effectLst>
                <a:cs typeface="+mj-cs"/>
              </a:rPr>
              <a:t>לָאֹבְדִים</a:t>
            </a:r>
            <a:r>
              <a:rPr lang="he-IL" sz="3000" dirty="0">
                <a:effectLst>
                  <a:outerShdw blurRad="38100" dist="38100" dir="2700000" algn="tl">
                    <a:srgbClr val="000000">
                      <a:alpha val="43137"/>
                    </a:srgbClr>
                  </a:outerShdw>
                </a:effectLst>
                <a:cs typeface="+mj-cs"/>
              </a:rPr>
              <a:t> אֲבָל לָנוּ הַנּוֹשָׁעִים גְּבוּרַת </a:t>
            </a:r>
            <a:r>
              <a:rPr lang="he-IL" sz="3000" dirty="0" err="1">
                <a:effectLst>
                  <a:outerShdw blurRad="38100" dist="38100" dir="2700000" algn="tl">
                    <a:srgbClr val="000000">
                      <a:alpha val="43137"/>
                    </a:srgbClr>
                  </a:outerShdw>
                </a:effectLst>
                <a:cs typeface="+mj-cs"/>
              </a:rPr>
              <a:t>אֱלֹהִים</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19</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כִּי־כֵן</a:t>
            </a:r>
            <a:r>
              <a:rPr lang="he-IL" sz="3000" dirty="0">
                <a:effectLst>
                  <a:outerShdw blurRad="38100" dist="38100" dir="2700000" algn="tl">
                    <a:srgbClr val="000000">
                      <a:alpha val="43137"/>
                    </a:srgbClr>
                  </a:outerShdw>
                </a:effectLst>
                <a:cs typeface="+mj-cs"/>
              </a:rPr>
              <a:t> כָּתוּב </a:t>
            </a:r>
            <a:r>
              <a:rPr lang="he-IL" sz="3000" b="1" dirty="0">
                <a:solidFill>
                  <a:srgbClr val="FF0000"/>
                </a:solidFill>
                <a:effectLst>
                  <a:outerShdw blurRad="38100" dist="38100" dir="2700000" algn="tl">
                    <a:srgbClr val="000000">
                      <a:alpha val="43137"/>
                    </a:srgbClr>
                  </a:outerShdw>
                </a:effectLst>
                <a:cs typeface="+mj-cs"/>
              </a:rPr>
              <a:t>אֲאַבֵּד חָכְמַת חֲכָמִים וּבִינַת נְבוֹנִים אַסְתִּיר</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20</a:t>
            </a:r>
            <a:r>
              <a:rPr lang="he-IL" sz="3000" dirty="0">
                <a:effectLst>
                  <a:outerShdw blurRad="38100" dist="38100" dir="2700000" algn="tl">
                    <a:srgbClr val="000000">
                      <a:alpha val="43137"/>
                    </a:srgbClr>
                  </a:outerShdw>
                </a:effectLst>
                <a:cs typeface="+mj-cs"/>
              </a:rPr>
              <a:t> אַיֵּה חָכָם אַיֵּה סֹפֵר אַיֵּה דֹּרֵשׁ הָעוֹלָם הַזֶּה </a:t>
            </a:r>
            <a:r>
              <a:rPr lang="he-IL" sz="3000" b="1" dirty="0">
                <a:solidFill>
                  <a:srgbClr val="FF0000"/>
                </a:solidFill>
                <a:effectLst>
                  <a:outerShdw blurRad="38100" dist="38100" dir="2700000" algn="tl">
                    <a:srgbClr val="000000">
                      <a:alpha val="43137"/>
                    </a:srgbClr>
                  </a:outerShdw>
                </a:effectLst>
                <a:cs typeface="+mj-cs"/>
              </a:rPr>
              <a:t>הֲלֹא סִכֵּל </a:t>
            </a:r>
            <a:r>
              <a:rPr lang="he-IL" sz="3000" b="1" dirty="0" err="1">
                <a:solidFill>
                  <a:srgbClr val="FF0000"/>
                </a:solidFill>
                <a:effectLst>
                  <a:outerShdw blurRad="38100" dist="38100" dir="2700000" algn="tl">
                    <a:srgbClr val="000000">
                      <a:alpha val="43137"/>
                    </a:srgbClr>
                  </a:outerShdw>
                </a:effectLst>
                <a:cs typeface="+mj-cs"/>
              </a:rPr>
              <a:t>הָאֳלֹהִים</a:t>
            </a:r>
            <a:r>
              <a:rPr lang="he-IL" sz="3000" b="1" dirty="0">
                <a:solidFill>
                  <a:srgbClr val="FF0000"/>
                </a:solidFill>
                <a:effectLst>
                  <a:outerShdw blurRad="38100" dist="38100" dir="2700000" algn="tl">
                    <a:srgbClr val="000000">
                      <a:alpha val="43137"/>
                    </a:srgbClr>
                  </a:outerShdw>
                </a:effectLst>
                <a:cs typeface="+mj-cs"/>
              </a:rPr>
              <a:t> </a:t>
            </a:r>
            <a:r>
              <a:rPr lang="he-IL" sz="3000" b="1" dirty="0" err="1">
                <a:solidFill>
                  <a:srgbClr val="FF0000"/>
                </a:solidFill>
                <a:effectLst>
                  <a:outerShdw blurRad="38100" dist="38100" dir="2700000" algn="tl">
                    <a:srgbClr val="000000">
                      <a:alpha val="43137"/>
                    </a:srgbClr>
                  </a:outerShdw>
                </a:effectLst>
                <a:cs typeface="+mj-cs"/>
              </a:rPr>
              <a:t>אֶת־חָכְמַת</a:t>
            </a:r>
            <a:r>
              <a:rPr lang="he-IL" sz="3000" b="1" dirty="0">
                <a:solidFill>
                  <a:srgbClr val="FF0000"/>
                </a:solidFill>
                <a:effectLst>
                  <a:outerShdw blurRad="38100" dist="38100" dir="2700000" algn="tl">
                    <a:srgbClr val="000000">
                      <a:alpha val="43137"/>
                    </a:srgbClr>
                  </a:outerShdw>
                </a:effectLst>
                <a:cs typeface="+mj-cs"/>
              </a:rPr>
              <a:t> הָעוֹלָם הַזֶּה</a:t>
            </a:r>
            <a:r>
              <a:rPr lang="he-IL" sz="3000" dirty="0">
                <a:effectLst>
                  <a:outerShdw blurRad="38100" dist="38100" dir="2700000" algn="tl">
                    <a:srgbClr val="000000">
                      <a:alpha val="43137"/>
                    </a:srgbClr>
                  </a:outerShdw>
                </a:effectLst>
                <a:cs typeface="+mj-cs"/>
              </a:rPr>
              <a:t>׃ .....</a:t>
            </a:r>
          </a:p>
          <a:p>
            <a:pPr>
              <a:lnSpc>
                <a:spcPts val="4800"/>
              </a:lnSpc>
            </a:pPr>
            <a:r>
              <a:rPr lang="he-IL" sz="3000" b="1" dirty="0">
                <a:effectLst>
                  <a:outerShdw blurRad="38100" dist="38100" dir="2700000" algn="tl">
                    <a:srgbClr val="000000">
                      <a:alpha val="43137"/>
                    </a:srgbClr>
                  </a:outerShdw>
                </a:effectLst>
                <a:cs typeface="+mj-cs"/>
              </a:rPr>
              <a:t>26</a:t>
            </a:r>
            <a:r>
              <a:rPr lang="he-IL" sz="3000" dirty="0">
                <a:effectLst>
                  <a:outerShdw blurRad="38100" dist="38100" dir="2700000" algn="tl">
                    <a:srgbClr val="000000">
                      <a:alpha val="43137"/>
                    </a:srgbClr>
                  </a:outerShdw>
                </a:effectLst>
                <a:cs typeface="+mj-cs"/>
              </a:rPr>
              <a:t> </a:t>
            </a:r>
            <a:r>
              <a:rPr lang="he-IL" sz="3000" b="1" dirty="0">
                <a:solidFill>
                  <a:schemeClr val="tx2">
                    <a:lumMod val="90000"/>
                  </a:schemeClr>
                </a:solidFill>
                <a:effectLst>
                  <a:outerShdw blurRad="38100" dist="38100" dir="2700000" algn="tl">
                    <a:srgbClr val="000000">
                      <a:alpha val="43137"/>
                    </a:srgbClr>
                  </a:outerShdw>
                </a:effectLst>
                <a:cs typeface="+mj-cs"/>
              </a:rPr>
              <a:t>כִּי </a:t>
            </a:r>
            <a:r>
              <a:rPr lang="he-IL" sz="3000" b="1" dirty="0" err="1">
                <a:solidFill>
                  <a:schemeClr val="tx2">
                    <a:lumMod val="90000"/>
                  </a:schemeClr>
                </a:solidFill>
                <a:effectLst>
                  <a:outerShdw blurRad="38100" dist="38100" dir="2700000" algn="tl">
                    <a:srgbClr val="000000">
                      <a:alpha val="43137"/>
                    </a:srgbClr>
                  </a:outerShdw>
                </a:effectLst>
                <a:cs typeface="+mj-cs"/>
              </a:rPr>
              <a:t>רְאוּ־נָא</a:t>
            </a:r>
            <a:r>
              <a:rPr lang="he-IL" sz="3000" b="1" dirty="0">
                <a:solidFill>
                  <a:schemeClr val="tx2">
                    <a:lumMod val="90000"/>
                  </a:schemeClr>
                </a:solidFill>
                <a:effectLst>
                  <a:outerShdw blurRad="38100" dist="38100" dir="2700000" algn="tl">
                    <a:srgbClr val="000000">
                      <a:alpha val="43137"/>
                    </a:srgbClr>
                  </a:outerShdw>
                </a:effectLst>
                <a:cs typeface="+mj-cs"/>
              </a:rPr>
              <a:t> אַחַי </a:t>
            </a:r>
            <a:r>
              <a:rPr lang="he-IL" sz="3000" b="1" dirty="0" err="1">
                <a:solidFill>
                  <a:schemeClr val="tx2">
                    <a:lumMod val="90000"/>
                  </a:schemeClr>
                </a:solidFill>
                <a:effectLst>
                  <a:outerShdw blurRad="38100" dist="38100" dir="2700000" algn="tl">
                    <a:srgbClr val="000000">
                      <a:alpha val="43137"/>
                    </a:srgbClr>
                  </a:outerShdw>
                </a:effectLst>
                <a:cs typeface="+mj-cs"/>
              </a:rPr>
              <a:t>אֶת־קְרִיאַתְכֶם</a:t>
            </a:r>
            <a:r>
              <a:rPr lang="he-IL" sz="3000" b="1" dirty="0">
                <a:solidFill>
                  <a:schemeClr val="tx2">
                    <a:lumMod val="90000"/>
                  </a:schemeClr>
                </a:solidFill>
                <a:effectLst>
                  <a:outerShdw blurRad="38100" dist="38100" dir="2700000" algn="tl">
                    <a:srgbClr val="000000">
                      <a:alpha val="43137"/>
                    </a:srgbClr>
                  </a:outerShdw>
                </a:effectLst>
                <a:cs typeface="+mj-cs"/>
              </a:rPr>
              <a:t> שֶׁלּא רַבִּים הַחֲכָמִים </a:t>
            </a:r>
            <a:r>
              <a:rPr lang="he-IL" sz="3000" b="1" dirty="0" err="1">
                <a:solidFill>
                  <a:schemeClr val="tx2">
                    <a:lumMod val="90000"/>
                  </a:schemeClr>
                </a:solidFill>
                <a:effectLst>
                  <a:outerShdw blurRad="38100" dist="38100" dir="2700000" algn="tl">
                    <a:srgbClr val="000000">
                      <a:alpha val="43137"/>
                    </a:srgbClr>
                  </a:outerShdw>
                </a:effectLst>
                <a:cs typeface="+mj-cs"/>
              </a:rPr>
              <a:t>מִן־הַבָּשָׂר</a:t>
            </a:r>
            <a:r>
              <a:rPr lang="he-IL" sz="3000" b="1" dirty="0">
                <a:solidFill>
                  <a:schemeClr val="tx2">
                    <a:lumMod val="90000"/>
                  </a:schemeClr>
                </a:solidFill>
                <a:effectLst>
                  <a:outerShdw blurRad="38100" dist="38100" dir="2700000" algn="tl">
                    <a:srgbClr val="000000">
                      <a:alpha val="43137"/>
                    </a:srgbClr>
                  </a:outerShdw>
                </a:effectLst>
                <a:cs typeface="+mj-cs"/>
              </a:rPr>
              <a:t> לֹא רַבִּים הַשַּׁלִּיטִים לֹא רַבִּים רָמֵי הַיַּחַשׂ</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27</a:t>
            </a:r>
            <a:r>
              <a:rPr lang="he-IL" sz="3000" dirty="0">
                <a:effectLst>
                  <a:outerShdw blurRad="38100" dist="38100" dir="2700000" algn="tl">
                    <a:srgbClr val="000000">
                      <a:alpha val="43137"/>
                    </a:srgbClr>
                  </a:outerShdw>
                </a:effectLst>
                <a:cs typeface="+mj-cs"/>
              </a:rPr>
              <a:t> כִּי </a:t>
            </a:r>
            <a:r>
              <a:rPr lang="he-IL" sz="3000" dirty="0" err="1">
                <a:effectLst>
                  <a:outerShdw blurRad="38100" dist="38100" dir="2700000" algn="tl">
                    <a:srgbClr val="000000">
                      <a:alpha val="43137"/>
                    </a:srgbClr>
                  </a:outerShdw>
                </a:effectLst>
                <a:cs typeface="+mj-cs"/>
              </a:rPr>
              <a:t>אִם־</a:t>
            </a:r>
            <a:r>
              <a:rPr lang="he-IL" sz="3000" b="1" dirty="0" err="1">
                <a:solidFill>
                  <a:schemeClr val="tx2">
                    <a:lumMod val="90000"/>
                  </a:schemeClr>
                </a:solidFill>
                <a:effectLst>
                  <a:outerShdw blurRad="38100" dist="38100" dir="2700000" algn="tl">
                    <a:srgbClr val="000000">
                      <a:alpha val="43137"/>
                    </a:srgbClr>
                  </a:outerShdw>
                </a:effectLst>
                <a:cs typeface="+mj-cs"/>
              </a:rPr>
              <a:t>בַּסָּכָל</a:t>
            </a:r>
            <a:r>
              <a:rPr lang="he-IL" sz="3000" b="1" dirty="0">
                <a:solidFill>
                  <a:schemeClr val="tx2">
                    <a:lumMod val="90000"/>
                  </a:schemeClr>
                </a:solidFill>
                <a:effectLst>
                  <a:outerShdw blurRad="38100" dist="38100" dir="2700000" algn="tl">
                    <a:srgbClr val="000000">
                      <a:alpha val="43137"/>
                    </a:srgbClr>
                  </a:outerShdw>
                </a:effectLst>
                <a:cs typeface="+mj-cs"/>
              </a:rPr>
              <a:t> שֶׁבָּעוֹלָם בָּחַר הָאֵל</a:t>
            </a:r>
            <a:r>
              <a:rPr lang="he-IL" sz="3000" dirty="0">
                <a:effectLst>
                  <a:outerShdw blurRad="38100" dist="38100" dir="2700000" algn="tl">
                    <a:srgbClr val="000000">
                      <a:alpha val="43137"/>
                    </a:srgbClr>
                  </a:outerShdw>
                </a:effectLst>
                <a:cs typeface="+mj-cs"/>
              </a:rPr>
              <a:t> לְמַעַן בַּיֵּשׁ </a:t>
            </a:r>
            <a:r>
              <a:rPr lang="he-IL" sz="3000" dirty="0" err="1">
                <a:effectLst>
                  <a:outerShdw blurRad="38100" dist="38100" dir="2700000" algn="tl">
                    <a:srgbClr val="000000">
                      <a:alpha val="43137"/>
                    </a:srgbClr>
                  </a:outerShdw>
                </a:effectLst>
                <a:cs typeface="+mj-cs"/>
              </a:rPr>
              <a:t>אֶת־הַחֲכָמִים</a:t>
            </a:r>
            <a:r>
              <a:rPr lang="he-IL" sz="3000" dirty="0">
                <a:effectLst>
                  <a:outerShdw blurRad="38100" dist="38100" dir="2700000" algn="tl">
                    <a:srgbClr val="000000">
                      <a:alpha val="43137"/>
                    </a:srgbClr>
                  </a:outerShdw>
                </a:effectLst>
                <a:cs typeface="+mj-cs"/>
              </a:rPr>
              <a:t> </a:t>
            </a:r>
            <a:r>
              <a:rPr lang="he-IL" sz="3000" b="1" dirty="0">
                <a:solidFill>
                  <a:schemeClr val="tx2">
                    <a:lumMod val="90000"/>
                  </a:schemeClr>
                </a:solidFill>
                <a:effectLst>
                  <a:outerShdw blurRad="38100" dist="38100" dir="2700000" algn="tl">
                    <a:srgbClr val="000000">
                      <a:alpha val="43137"/>
                    </a:srgbClr>
                  </a:outerShdw>
                </a:effectLst>
                <a:cs typeface="+mj-cs"/>
              </a:rPr>
              <a:t>וּבֶחָלוּשׁ שֶׁבָּעוֹלָם בָּחַר הָאֵל</a:t>
            </a:r>
            <a:r>
              <a:rPr lang="he-IL" sz="3000" dirty="0">
                <a:effectLst>
                  <a:outerShdw blurRad="38100" dist="38100" dir="2700000" algn="tl">
                    <a:srgbClr val="000000">
                      <a:alpha val="43137"/>
                    </a:srgbClr>
                  </a:outerShdw>
                </a:effectLst>
                <a:cs typeface="+mj-cs"/>
              </a:rPr>
              <a:t> לְמַעַן בַּיֵּשׁ </a:t>
            </a:r>
            <a:r>
              <a:rPr lang="he-IL" sz="3000" dirty="0" err="1">
                <a:effectLst>
                  <a:outerShdw blurRad="38100" dist="38100" dir="2700000" algn="tl">
                    <a:srgbClr val="000000">
                      <a:alpha val="43137"/>
                    </a:srgbClr>
                  </a:outerShdw>
                </a:effectLst>
                <a:cs typeface="+mj-cs"/>
              </a:rPr>
              <a:t>אֶת־הֶחָזָק</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28</a:t>
            </a:r>
            <a:r>
              <a:rPr lang="he-IL" sz="3000" dirty="0">
                <a:effectLst>
                  <a:outerShdw blurRad="38100" dist="38100" dir="2700000" algn="tl">
                    <a:srgbClr val="000000">
                      <a:alpha val="43137"/>
                    </a:srgbClr>
                  </a:outerShdw>
                </a:effectLst>
                <a:cs typeface="+mj-cs"/>
              </a:rPr>
              <a:t> </a:t>
            </a:r>
            <a:r>
              <a:rPr lang="he-IL" sz="3000" b="1" dirty="0">
                <a:solidFill>
                  <a:schemeClr val="tx2">
                    <a:lumMod val="90000"/>
                  </a:schemeClr>
                </a:solidFill>
                <a:effectLst>
                  <a:outerShdw blurRad="38100" dist="38100" dir="2700000" algn="tl">
                    <a:srgbClr val="000000">
                      <a:alpha val="43137"/>
                    </a:srgbClr>
                  </a:outerShdw>
                </a:effectLst>
                <a:cs typeface="+mj-cs"/>
              </a:rPr>
              <a:t>וּבְדַלַּת הָעוֹלָם בָּחַר הָאֵל וּבַנִּמְאָס וּבַאֲשֶׁר כְּאָיִן</a:t>
            </a:r>
            <a:r>
              <a:rPr lang="he-IL" sz="3000" dirty="0">
                <a:effectLst>
                  <a:outerShdw blurRad="38100" dist="38100" dir="2700000" algn="tl">
                    <a:srgbClr val="000000">
                      <a:alpha val="43137"/>
                    </a:srgbClr>
                  </a:outerShdw>
                </a:effectLst>
                <a:cs typeface="+mj-cs"/>
              </a:rPr>
              <a:t> ...</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65960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1BD84B-A04E-4FD7-9E7D-72A39FA3122C}"/>
              </a:ext>
            </a:extLst>
          </p:cNvPr>
          <p:cNvSpPr/>
          <p:nvPr/>
        </p:nvSpPr>
        <p:spPr>
          <a:xfrm>
            <a:off x="436590" y="1566199"/>
            <a:ext cx="8494084" cy="2496837"/>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יוחנן י"ח:</a:t>
            </a:r>
          </a:p>
          <a:p>
            <a:pPr>
              <a:lnSpc>
                <a:spcPts val="4800"/>
              </a:lnSpc>
            </a:pPr>
            <a:r>
              <a:rPr lang="he-IL" sz="3000" b="1" dirty="0">
                <a:effectLst>
                  <a:outerShdw blurRad="38100" dist="38100" dir="2700000" algn="tl">
                    <a:srgbClr val="000000">
                      <a:alpha val="43137"/>
                    </a:srgbClr>
                  </a:outerShdw>
                </a:effectLst>
                <a:cs typeface="+mj-cs"/>
              </a:rPr>
              <a:t>37</a:t>
            </a:r>
            <a:r>
              <a:rPr lang="he-IL" sz="3000" dirty="0">
                <a:effectLst>
                  <a:outerShdw blurRad="38100" dist="38100" dir="2700000" algn="tl">
                    <a:srgbClr val="000000">
                      <a:alpha val="43137"/>
                    </a:srgbClr>
                  </a:outerShdw>
                </a:effectLst>
                <a:cs typeface="+mj-cs"/>
              </a:rPr>
              <a:t> וַיֹּאמֶר אֵלָיו </a:t>
            </a:r>
            <a:r>
              <a:rPr lang="he-IL" sz="3000" dirty="0" err="1">
                <a:effectLst>
                  <a:outerShdw blurRad="38100" dist="38100" dir="2700000" algn="tl">
                    <a:srgbClr val="000000">
                      <a:alpha val="43137"/>
                    </a:srgbClr>
                  </a:outerShdw>
                </a:effectLst>
                <a:cs typeface="+mj-cs"/>
              </a:rPr>
              <a:t>פִּילָטוֹס</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אִם־כֵּן</a:t>
            </a:r>
            <a:r>
              <a:rPr lang="he-IL" sz="3000" dirty="0">
                <a:effectLst>
                  <a:outerShdw blurRad="38100" dist="38100" dir="2700000" algn="tl">
                    <a:srgbClr val="000000">
                      <a:alpha val="43137"/>
                    </a:srgbClr>
                  </a:outerShdw>
                </a:effectLst>
                <a:cs typeface="+mj-cs"/>
              </a:rPr>
              <a:t> אֵפוֹא מֶלֶךְ אָתָּה וַיַּעַן יֵשׁוּעַ </a:t>
            </a:r>
            <a:r>
              <a:rPr lang="he-IL" sz="3000" dirty="0" err="1">
                <a:effectLst>
                  <a:outerShdw blurRad="38100" dist="38100" dir="2700000" algn="tl">
                    <a:srgbClr val="000000">
                      <a:alpha val="43137"/>
                    </a:srgbClr>
                  </a:outerShdw>
                </a:effectLst>
                <a:cs typeface="+mj-cs"/>
              </a:rPr>
              <a:t>לֵאמֹר</a:t>
            </a:r>
            <a:r>
              <a:rPr lang="he-IL" sz="3000" dirty="0">
                <a:effectLst>
                  <a:outerShdw blurRad="38100" dist="38100" dir="2700000" algn="tl">
                    <a:srgbClr val="000000">
                      <a:alpha val="43137"/>
                    </a:srgbClr>
                  </a:outerShdw>
                </a:effectLst>
                <a:cs typeface="+mj-cs"/>
              </a:rPr>
              <a:t> אַתָּה אָמַרְתָּ </a:t>
            </a:r>
            <a:r>
              <a:rPr lang="he-IL" sz="3000" dirty="0" err="1">
                <a:effectLst>
                  <a:outerShdw blurRad="38100" dist="38100" dir="2700000" algn="tl">
                    <a:srgbClr val="000000">
                      <a:alpha val="43137"/>
                    </a:srgbClr>
                  </a:outerShdw>
                </a:effectLst>
                <a:cs typeface="+mj-cs"/>
              </a:rPr>
              <a:t>כִּי־מֶלֶך</a:t>
            </a:r>
            <a:r>
              <a:rPr lang="he-IL" sz="3000" dirty="0">
                <a:effectLst>
                  <a:outerShdw blurRad="38100" dist="38100" dir="2700000" algn="tl">
                    <a:srgbClr val="000000">
                      <a:alpha val="43137"/>
                    </a:srgbClr>
                  </a:outerShdw>
                </a:effectLst>
                <a:cs typeface="+mj-cs"/>
              </a:rPr>
              <a:t>ְ אָנֹכִי לָזֹאת נוֹלַדְתִּי וְלָזֹאת בָּאתִי בָעוֹלָם לְהָעִיד לָאֱמֶת </a:t>
            </a:r>
            <a:r>
              <a:rPr lang="he-IL" sz="3000" b="1" dirty="0">
                <a:solidFill>
                  <a:schemeClr val="tx2">
                    <a:lumMod val="90000"/>
                  </a:schemeClr>
                </a:solidFill>
                <a:effectLst>
                  <a:outerShdw blurRad="38100" dist="38100" dir="2700000" algn="tl">
                    <a:srgbClr val="000000">
                      <a:alpha val="43137"/>
                    </a:srgbClr>
                  </a:outerShdw>
                </a:effectLst>
                <a:cs typeface="+mj-cs"/>
              </a:rPr>
              <a:t>כָּל־אֲשֶׁר הוּא </a:t>
            </a:r>
            <a:r>
              <a:rPr lang="he-IL" sz="3000" b="1" dirty="0" err="1">
                <a:solidFill>
                  <a:schemeClr val="tx2">
                    <a:lumMod val="90000"/>
                  </a:schemeClr>
                </a:solidFill>
                <a:effectLst>
                  <a:outerShdw blurRad="38100" dist="38100" dir="2700000" algn="tl">
                    <a:srgbClr val="000000">
                      <a:alpha val="43137"/>
                    </a:srgbClr>
                  </a:outerShdw>
                </a:effectLst>
                <a:cs typeface="+mj-cs"/>
              </a:rPr>
              <a:t>מִן־הָאֱמֶת</a:t>
            </a:r>
            <a:r>
              <a:rPr lang="he-IL" sz="3000" b="1" dirty="0">
                <a:solidFill>
                  <a:schemeClr val="tx2">
                    <a:lumMod val="90000"/>
                  </a:schemeClr>
                </a:solidFill>
                <a:effectLst>
                  <a:outerShdw blurRad="38100" dist="38100" dir="2700000" algn="tl">
                    <a:srgbClr val="000000">
                      <a:alpha val="43137"/>
                    </a:srgbClr>
                  </a:outerShdw>
                </a:effectLst>
                <a:cs typeface="+mj-cs"/>
              </a:rPr>
              <a:t> יִשְׁמַע בְּקוֹלִי</a:t>
            </a:r>
            <a:r>
              <a:rPr lang="he-IL" sz="3000" dirty="0">
                <a:effectLst>
                  <a:outerShdw blurRad="38100" dist="38100" dir="2700000" algn="tl">
                    <a:srgbClr val="000000">
                      <a:alpha val="43137"/>
                    </a:srgbClr>
                  </a:outerShdw>
                </a:effectLst>
                <a:cs typeface="+mj-cs"/>
              </a:rPr>
              <a:t>׃</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2" name="Rectangle 1">
            <a:extLst>
              <a:ext uri="{FF2B5EF4-FFF2-40B4-BE49-F238E27FC236}">
                <a16:creationId xmlns:a16="http://schemas.microsoft.com/office/drawing/2014/main" id="{F9B34E6F-92E3-47CC-95AE-BF299A53A5B6}"/>
              </a:ext>
            </a:extLst>
          </p:cNvPr>
          <p:cNvSpPr/>
          <p:nvPr/>
        </p:nvSpPr>
        <p:spPr>
          <a:xfrm>
            <a:off x="4534919" y="549000"/>
            <a:ext cx="4395755" cy="1015663"/>
          </a:xfrm>
          <a:prstGeom prst="rect">
            <a:avLst/>
          </a:prstGeom>
        </p:spPr>
        <p:txBody>
          <a:bodyPr wrap="none">
            <a:spAutoFit/>
          </a:bodyPr>
          <a:lstStyle/>
          <a:p>
            <a:r>
              <a:rPr lang="he-IL" sz="3000" b="1" dirty="0">
                <a:effectLst>
                  <a:outerShdw blurRad="38100" dist="38100" dir="2700000" algn="tl">
                    <a:srgbClr val="000000">
                      <a:alpha val="43137"/>
                    </a:srgbClr>
                  </a:outerShdw>
                </a:effectLst>
                <a:cs typeface="+mj-cs"/>
              </a:rPr>
              <a:t>מתי י"ג:</a:t>
            </a:r>
          </a:p>
          <a:p>
            <a:r>
              <a:rPr lang="he-IL" sz="3000" b="1" dirty="0">
                <a:effectLst>
                  <a:outerShdw blurRad="38100" dist="38100" dir="2700000" algn="tl">
                    <a:srgbClr val="000000">
                      <a:alpha val="43137"/>
                    </a:srgbClr>
                  </a:outerShdw>
                </a:effectLst>
                <a:cs typeface="+mj-cs"/>
              </a:rPr>
              <a:t>9</a:t>
            </a:r>
            <a:r>
              <a:rPr lang="he-IL" sz="3000" dirty="0">
                <a:effectLst>
                  <a:outerShdw blurRad="38100" dist="38100" dir="2700000" algn="tl">
                    <a:srgbClr val="000000">
                      <a:alpha val="43137"/>
                    </a:srgbClr>
                  </a:outerShdw>
                </a:effectLst>
                <a:cs typeface="+mj-cs"/>
              </a:rPr>
              <a:t> מִי אֲשֶׁר לוֹ אָזְנַיִם לִשְׁמֹעַ יִשְׁמָע׃</a:t>
            </a:r>
            <a:endParaRPr lang="en-US" sz="3000" dirty="0">
              <a:effectLst>
                <a:outerShdw blurRad="38100" dist="38100" dir="2700000" algn="tl">
                  <a:srgbClr val="000000">
                    <a:alpha val="43137"/>
                  </a:srgbClr>
                </a:outerShdw>
              </a:effectLst>
              <a:cs typeface="+mj-cs"/>
            </a:endParaRPr>
          </a:p>
        </p:txBody>
      </p:sp>
      <p:sp>
        <p:nvSpPr>
          <p:cNvPr id="4" name="Rectangle 3">
            <a:extLst>
              <a:ext uri="{FF2B5EF4-FFF2-40B4-BE49-F238E27FC236}">
                <a16:creationId xmlns:a16="http://schemas.microsoft.com/office/drawing/2014/main" id="{FF039D43-7F61-464D-9374-B84CE986D3CE}"/>
              </a:ext>
            </a:extLst>
          </p:cNvPr>
          <p:cNvSpPr/>
          <p:nvPr/>
        </p:nvSpPr>
        <p:spPr>
          <a:xfrm>
            <a:off x="1125239" y="0"/>
            <a:ext cx="6893521" cy="644151"/>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לאילו אנשים אלוהים מגלה את האמת על ישוע?</a:t>
            </a:r>
          </a:p>
        </p:txBody>
      </p:sp>
      <p:sp>
        <p:nvSpPr>
          <p:cNvPr id="3" name="Rectangle 2">
            <a:extLst>
              <a:ext uri="{FF2B5EF4-FFF2-40B4-BE49-F238E27FC236}">
                <a16:creationId xmlns:a16="http://schemas.microsoft.com/office/drawing/2014/main" id="{2759021F-4F78-487A-AE47-F65722A99027}"/>
              </a:ext>
            </a:extLst>
          </p:cNvPr>
          <p:cNvSpPr/>
          <p:nvPr/>
        </p:nvSpPr>
        <p:spPr>
          <a:xfrm>
            <a:off x="252000" y="4258096"/>
            <a:ext cx="8671012" cy="2400657"/>
          </a:xfrm>
          <a:prstGeom prst="rect">
            <a:avLst/>
          </a:prstGeom>
        </p:spPr>
        <p:txBody>
          <a:bodyPr wrap="square">
            <a:spAutoFit/>
          </a:bodyPr>
          <a:lstStyle/>
          <a:p>
            <a:r>
              <a:rPr lang="he-IL" sz="3000" b="1" dirty="0">
                <a:effectLst>
                  <a:outerShdw blurRad="38100" dist="38100" dir="2700000" algn="tl">
                    <a:srgbClr val="000000">
                      <a:alpha val="43137"/>
                    </a:srgbClr>
                  </a:outerShdw>
                </a:effectLst>
                <a:cs typeface="+mj-cs"/>
              </a:rPr>
              <a:t>יוחנן ח' 45-47:</a:t>
            </a:r>
          </a:p>
          <a:p>
            <a:r>
              <a:rPr lang="he-IL" sz="3000" b="1" dirty="0">
                <a:effectLst>
                  <a:outerShdw blurRad="38100" dist="38100" dir="2700000" algn="tl">
                    <a:srgbClr val="000000">
                      <a:alpha val="43137"/>
                    </a:srgbClr>
                  </a:outerShdw>
                </a:effectLst>
                <a:cs typeface="+mj-cs"/>
              </a:rPr>
              <a:t>45</a:t>
            </a:r>
            <a:r>
              <a:rPr lang="he-IL" sz="3000" dirty="0">
                <a:effectLst>
                  <a:outerShdw blurRad="38100" dist="38100" dir="2700000" algn="tl">
                    <a:srgbClr val="000000">
                      <a:alpha val="43137"/>
                    </a:srgbClr>
                  </a:outerShdw>
                </a:effectLst>
                <a:cs typeface="+mj-cs"/>
              </a:rPr>
              <a:t> וַאֲנִי </a:t>
            </a:r>
            <a:r>
              <a:rPr lang="he-IL" sz="3000" b="1" dirty="0">
                <a:solidFill>
                  <a:schemeClr val="tx2">
                    <a:lumMod val="90000"/>
                  </a:schemeClr>
                </a:solidFill>
                <a:effectLst>
                  <a:outerShdw blurRad="38100" dist="38100" dir="2700000" algn="tl">
                    <a:srgbClr val="000000">
                      <a:alpha val="43137"/>
                    </a:srgbClr>
                  </a:outerShdw>
                </a:effectLst>
                <a:cs typeface="+mj-cs"/>
              </a:rPr>
              <a:t>יַעַן דַּבְּרִי הָאֱמֶת </a:t>
            </a:r>
            <a:r>
              <a:rPr lang="he-IL" sz="3000" dirty="0">
                <a:effectLst>
                  <a:outerShdw blurRad="38100" dist="38100" dir="2700000" algn="tl">
                    <a:srgbClr val="000000">
                      <a:alpha val="43137"/>
                    </a:srgbClr>
                  </a:outerShdw>
                </a:effectLst>
                <a:cs typeface="+mj-cs"/>
              </a:rPr>
              <a:t>לֹא תַאֲמִינוּ לִי׃ </a:t>
            </a:r>
            <a:r>
              <a:rPr lang="he-IL" sz="3000" b="1" dirty="0">
                <a:effectLst>
                  <a:outerShdw blurRad="38100" dist="38100" dir="2700000" algn="tl">
                    <a:srgbClr val="000000">
                      <a:alpha val="43137"/>
                    </a:srgbClr>
                  </a:outerShdw>
                </a:effectLst>
                <a:cs typeface="+mj-cs"/>
              </a:rPr>
              <a:t>46</a:t>
            </a:r>
            <a:r>
              <a:rPr lang="he-IL" sz="3000" dirty="0">
                <a:effectLst>
                  <a:outerShdw blurRad="38100" dist="38100" dir="2700000" algn="tl">
                    <a:srgbClr val="000000">
                      <a:alpha val="43137"/>
                    </a:srgbClr>
                  </a:outerShdw>
                </a:effectLst>
                <a:cs typeface="+mj-cs"/>
              </a:rPr>
              <a:t> מִי בָכֶם </a:t>
            </a:r>
            <a:r>
              <a:rPr lang="he-IL" sz="3000" dirty="0" err="1">
                <a:effectLst>
                  <a:outerShdw blurRad="38100" dist="38100" dir="2700000" algn="tl">
                    <a:srgbClr val="000000">
                      <a:alpha val="43137"/>
                    </a:srgbClr>
                  </a:outerShdw>
                </a:effectLst>
                <a:cs typeface="+mj-cs"/>
              </a:rPr>
              <a:t>עַל־עָוֹן</a:t>
            </a:r>
            <a:r>
              <a:rPr lang="he-IL" sz="3000" dirty="0">
                <a:effectLst>
                  <a:outerShdw blurRad="38100" dist="38100" dir="2700000" algn="tl">
                    <a:srgbClr val="000000">
                      <a:alpha val="43137"/>
                    </a:srgbClr>
                  </a:outerShdw>
                </a:effectLst>
                <a:cs typeface="+mj-cs"/>
              </a:rPr>
              <a:t> יוֹכִיחֵנִי </a:t>
            </a:r>
            <a:r>
              <a:rPr lang="he-IL" sz="3000" b="1" dirty="0" err="1">
                <a:solidFill>
                  <a:schemeClr val="tx2">
                    <a:lumMod val="90000"/>
                  </a:schemeClr>
                </a:solidFill>
                <a:effectLst>
                  <a:outerShdw blurRad="38100" dist="38100" dir="2700000" algn="tl">
                    <a:srgbClr val="000000">
                      <a:alpha val="43137"/>
                    </a:srgbClr>
                  </a:outerShdw>
                </a:effectLst>
                <a:cs typeface="+mj-cs"/>
              </a:rPr>
              <a:t>וְאִם־אֱמֶת</a:t>
            </a:r>
            <a:r>
              <a:rPr lang="he-IL" sz="3000" b="1" dirty="0">
                <a:solidFill>
                  <a:schemeClr val="tx2">
                    <a:lumMod val="90000"/>
                  </a:schemeClr>
                </a:solidFill>
                <a:effectLst>
                  <a:outerShdw blurRad="38100" dist="38100" dir="2700000" algn="tl">
                    <a:srgbClr val="000000">
                      <a:alpha val="43137"/>
                    </a:srgbClr>
                  </a:outerShdw>
                </a:effectLst>
                <a:cs typeface="+mj-cs"/>
              </a:rPr>
              <a:t> דִּבַּרְתִּי מַדּוּעַ </a:t>
            </a:r>
            <a:r>
              <a:rPr lang="he-IL" sz="3000" b="1" dirty="0" err="1">
                <a:solidFill>
                  <a:schemeClr val="tx2">
                    <a:lumMod val="90000"/>
                  </a:schemeClr>
                </a:solidFill>
                <a:effectLst>
                  <a:outerShdw blurRad="38100" dist="38100" dir="2700000" algn="tl">
                    <a:srgbClr val="000000">
                      <a:alpha val="43137"/>
                    </a:srgbClr>
                  </a:outerShdw>
                </a:effectLst>
                <a:cs typeface="+mj-cs"/>
              </a:rPr>
              <a:t>לֹא־תַאֲמִינו</a:t>
            </a:r>
            <a:r>
              <a:rPr lang="he-IL" sz="3000" b="1" dirty="0">
                <a:solidFill>
                  <a:schemeClr val="tx2">
                    <a:lumMod val="90000"/>
                  </a:schemeClr>
                </a:solidFill>
                <a:effectLst>
                  <a:outerShdw blurRad="38100" dist="38100" dir="2700000" algn="tl">
                    <a:srgbClr val="000000">
                      <a:alpha val="43137"/>
                    </a:srgbClr>
                  </a:outerShdw>
                </a:effectLst>
                <a:cs typeface="+mj-cs"/>
              </a:rPr>
              <a:t>ּ לִי</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47</a:t>
            </a:r>
            <a:r>
              <a:rPr lang="he-IL" sz="3000" dirty="0">
                <a:effectLst>
                  <a:outerShdw blurRad="38100" dist="38100" dir="2700000" algn="tl">
                    <a:srgbClr val="000000">
                      <a:alpha val="43137"/>
                    </a:srgbClr>
                  </a:outerShdw>
                </a:effectLst>
                <a:cs typeface="+mj-cs"/>
              </a:rPr>
              <a:t> </a:t>
            </a:r>
            <a:r>
              <a:rPr lang="he-IL" sz="3000" b="1" dirty="0">
                <a:solidFill>
                  <a:schemeClr val="tx2">
                    <a:lumMod val="90000"/>
                  </a:schemeClr>
                </a:solidFill>
                <a:effectLst>
                  <a:outerShdw blurRad="38100" dist="38100" dir="2700000" algn="tl">
                    <a:srgbClr val="000000">
                      <a:alpha val="43137"/>
                    </a:srgbClr>
                  </a:outerShdw>
                </a:effectLst>
                <a:cs typeface="+mj-cs"/>
              </a:rPr>
              <a:t>אֲשֶׁר מֵאֵת </a:t>
            </a:r>
            <a:r>
              <a:rPr lang="he-IL" sz="3000" b="1" dirty="0" err="1">
                <a:solidFill>
                  <a:schemeClr val="tx2">
                    <a:lumMod val="90000"/>
                  </a:schemeClr>
                </a:solidFill>
                <a:effectLst>
                  <a:outerShdw blurRad="38100" dist="38100" dir="2700000" algn="tl">
                    <a:srgbClr val="000000">
                      <a:alpha val="43137"/>
                    </a:srgbClr>
                  </a:outerShdw>
                </a:effectLst>
                <a:cs typeface="+mj-cs"/>
              </a:rPr>
              <a:t>הָאֱלֹהִים</a:t>
            </a:r>
            <a:r>
              <a:rPr lang="he-IL" sz="3000" b="1" dirty="0">
                <a:solidFill>
                  <a:schemeClr val="tx2">
                    <a:lumMod val="90000"/>
                  </a:schemeClr>
                </a:solidFill>
                <a:effectLst>
                  <a:outerShdw blurRad="38100" dist="38100" dir="2700000" algn="tl">
                    <a:srgbClr val="000000">
                      <a:alpha val="43137"/>
                    </a:srgbClr>
                  </a:outerShdw>
                </a:effectLst>
                <a:cs typeface="+mj-cs"/>
              </a:rPr>
              <a:t> הוּא יִשְׁמַע </a:t>
            </a:r>
            <a:r>
              <a:rPr lang="he-IL" sz="3000" b="1" dirty="0" err="1">
                <a:solidFill>
                  <a:schemeClr val="tx2">
                    <a:lumMod val="90000"/>
                  </a:schemeClr>
                </a:solidFill>
                <a:effectLst>
                  <a:outerShdw blurRad="38100" dist="38100" dir="2700000" algn="tl">
                    <a:srgbClr val="000000">
                      <a:alpha val="43137"/>
                    </a:srgbClr>
                  </a:outerShdw>
                </a:effectLst>
                <a:cs typeface="+mj-cs"/>
              </a:rPr>
              <a:t>אֶת־דִּבְרֵי</a:t>
            </a:r>
            <a:r>
              <a:rPr lang="he-IL" sz="3000" b="1" dirty="0">
                <a:solidFill>
                  <a:schemeClr val="tx2">
                    <a:lumMod val="90000"/>
                  </a:schemeClr>
                </a:solidFill>
                <a:effectLst>
                  <a:outerShdw blurRad="38100" dist="38100" dir="2700000" algn="tl">
                    <a:srgbClr val="000000">
                      <a:alpha val="43137"/>
                    </a:srgbClr>
                  </a:outerShdw>
                </a:effectLst>
                <a:cs typeface="+mj-cs"/>
              </a:rPr>
              <a:t> </a:t>
            </a:r>
            <a:r>
              <a:rPr lang="he-IL" sz="3000" b="1" dirty="0" err="1">
                <a:solidFill>
                  <a:schemeClr val="tx2">
                    <a:lumMod val="90000"/>
                  </a:schemeClr>
                </a:solidFill>
                <a:effectLst>
                  <a:outerShdw blurRad="38100" dist="38100" dir="2700000" algn="tl">
                    <a:srgbClr val="000000">
                      <a:alpha val="43137"/>
                    </a:srgbClr>
                  </a:outerShdw>
                </a:effectLst>
                <a:cs typeface="+mj-cs"/>
              </a:rPr>
              <a:t>הָאֱלֹהִים</a:t>
            </a:r>
            <a:r>
              <a:rPr lang="he-IL" sz="3000" dirty="0">
                <a:effectLst>
                  <a:outerShdw blurRad="38100" dist="38100" dir="2700000" algn="tl">
                    <a:srgbClr val="000000">
                      <a:alpha val="43137"/>
                    </a:srgbClr>
                  </a:outerShdw>
                </a:effectLst>
                <a:cs typeface="+mj-cs"/>
              </a:rPr>
              <a:t> וְאַתֶּם לֹא שְׁמַעְתֶּם בַּאֲשֶׁר אֵינְכֶם מֵאֵת </a:t>
            </a:r>
            <a:r>
              <a:rPr lang="he-IL" sz="3000" dirty="0" err="1">
                <a:effectLst>
                  <a:outerShdw blurRad="38100" dist="38100" dir="2700000" algn="tl">
                    <a:srgbClr val="000000">
                      <a:alpha val="43137"/>
                    </a:srgbClr>
                  </a:outerShdw>
                </a:effectLst>
                <a:cs typeface="+mj-cs"/>
              </a:rPr>
              <a:t>הָאֱלֹהִים</a:t>
            </a:r>
            <a:r>
              <a:rPr lang="he-IL" sz="3000" dirty="0">
                <a:effectLst>
                  <a:outerShdw blurRad="38100" dist="38100" dir="2700000" algn="tl">
                    <a:srgbClr val="000000">
                      <a:alpha val="43137"/>
                    </a:srgbClr>
                  </a:outerShdw>
                </a:effectLst>
                <a:cs typeface="+mj-cs"/>
              </a:rPr>
              <a:t>׃</a:t>
            </a:r>
            <a:endParaRPr lang="en-US" sz="3000" dirty="0">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191718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D2AFA7-EEFB-454A-AA6F-C9007EEEE679}"/>
              </a:ext>
            </a:extLst>
          </p:cNvPr>
          <p:cNvSpPr/>
          <p:nvPr/>
        </p:nvSpPr>
        <p:spPr>
          <a:xfrm>
            <a:off x="256311" y="1083915"/>
            <a:ext cx="8631378" cy="2496837"/>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ג </a:t>
            </a:r>
            <a:r>
              <a:rPr lang="en-US"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36-51</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p>
          <a:p>
            <a:pPr>
              <a:lnSpc>
                <a:spcPts val="4800"/>
              </a:lnSpc>
            </a:pPr>
            <a:r>
              <a:rPr lang="he-IL" sz="3000" b="1" dirty="0">
                <a:effectLst>
                  <a:outerShdw blurRad="38100" dist="38100" dir="2700000" algn="tl">
                    <a:srgbClr val="000000">
                      <a:alpha val="43137"/>
                    </a:srgbClr>
                  </a:outerShdw>
                </a:effectLst>
                <a:cs typeface="+mj-cs"/>
              </a:rPr>
              <a:t>36</a:t>
            </a:r>
            <a:r>
              <a:rPr lang="he-IL" sz="3000" dirty="0">
                <a:effectLst>
                  <a:outerShdw blurRad="38100" dist="38100" dir="2700000" algn="tl">
                    <a:srgbClr val="000000">
                      <a:alpha val="43137"/>
                    </a:srgbClr>
                  </a:outerShdw>
                </a:effectLst>
                <a:cs typeface="+mj-cs"/>
              </a:rPr>
              <a:t> </a:t>
            </a:r>
            <a:r>
              <a:rPr lang="he-IL" sz="3000" b="1" dirty="0">
                <a:solidFill>
                  <a:schemeClr val="bg1">
                    <a:lumMod val="40000"/>
                    <a:lumOff val="60000"/>
                  </a:schemeClr>
                </a:solidFill>
                <a:effectLst>
                  <a:outerShdw blurRad="38100" dist="38100" dir="2700000" algn="tl">
                    <a:srgbClr val="000000">
                      <a:alpha val="43137"/>
                    </a:srgbClr>
                  </a:outerShdw>
                </a:effectLst>
                <a:cs typeface="+mj-cs"/>
              </a:rPr>
              <a:t>אָז שִׁלַּח יֵשׁוּעַ </a:t>
            </a:r>
            <a:r>
              <a:rPr lang="he-IL" sz="3000" b="1" dirty="0" err="1">
                <a:solidFill>
                  <a:schemeClr val="bg1">
                    <a:lumMod val="40000"/>
                    <a:lumOff val="60000"/>
                  </a:schemeClr>
                </a:solidFill>
                <a:effectLst>
                  <a:outerShdw blurRad="38100" dist="38100" dir="2700000" algn="tl">
                    <a:srgbClr val="000000">
                      <a:alpha val="43137"/>
                    </a:srgbClr>
                  </a:outerShdw>
                </a:effectLst>
                <a:cs typeface="+mj-cs"/>
              </a:rPr>
              <a:t>אֶת־הֲמוֹן</a:t>
            </a:r>
            <a:r>
              <a:rPr lang="he-IL" sz="3000" b="1" dirty="0">
                <a:solidFill>
                  <a:schemeClr val="bg1">
                    <a:lumMod val="40000"/>
                    <a:lumOff val="60000"/>
                  </a:schemeClr>
                </a:solidFill>
                <a:effectLst>
                  <a:outerShdw blurRad="38100" dist="38100" dir="2700000" algn="tl">
                    <a:srgbClr val="000000">
                      <a:alpha val="43137"/>
                    </a:srgbClr>
                  </a:outerShdw>
                </a:effectLst>
                <a:cs typeface="+mj-cs"/>
              </a:rPr>
              <a:t> הָעָם </a:t>
            </a:r>
            <a:r>
              <a:rPr lang="he-IL" sz="3000" dirty="0">
                <a:effectLst>
                  <a:outerShdw blurRad="38100" dist="38100" dir="2700000" algn="tl">
                    <a:srgbClr val="000000">
                      <a:alpha val="43137"/>
                    </a:srgbClr>
                  </a:outerShdw>
                </a:effectLst>
                <a:cs typeface="+mj-cs"/>
              </a:rPr>
              <a:t>וַיָּבֹא הַבָּיְתָה </a:t>
            </a:r>
            <a:r>
              <a:rPr lang="he-IL" sz="3000" b="1" dirty="0" err="1">
                <a:solidFill>
                  <a:schemeClr val="bg1">
                    <a:lumMod val="40000"/>
                    <a:lumOff val="60000"/>
                  </a:schemeClr>
                </a:solidFill>
                <a:effectLst>
                  <a:outerShdw blurRad="38100" dist="38100" dir="2700000" algn="tl">
                    <a:srgbClr val="000000">
                      <a:alpha val="43137"/>
                    </a:srgbClr>
                  </a:outerShdw>
                </a:effectLst>
                <a:cs typeface="+mj-cs"/>
              </a:rPr>
              <a:t>וַיִּגְּשׁו</a:t>
            </a:r>
            <a:r>
              <a:rPr lang="he-IL" sz="3000" b="1" dirty="0">
                <a:solidFill>
                  <a:schemeClr val="bg1">
                    <a:lumMod val="40000"/>
                    <a:lumOff val="60000"/>
                  </a:schemeClr>
                </a:solidFill>
                <a:effectLst>
                  <a:outerShdw blurRad="38100" dist="38100" dir="2700000" algn="tl">
                    <a:srgbClr val="000000">
                      <a:alpha val="43137"/>
                    </a:srgbClr>
                  </a:outerShdw>
                </a:effectLst>
                <a:cs typeface="+mj-cs"/>
              </a:rPr>
              <a:t>ּ אֵלָיו תַּלְמִידָיו</a:t>
            </a:r>
            <a:r>
              <a:rPr lang="he-IL" sz="3000" b="1" dirty="0">
                <a:solidFill>
                  <a:schemeClr val="bg1">
                    <a:lumMod val="20000"/>
                    <a:lumOff val="80000"/>
                  </a:schemeClr>
                </a:solidFill>
                <a:effectLst>
                  <a:outerShdw blurRad="38100" dist="38100" dir="2700000" algn="tl">
                    <a:srgbClr val="000000">
                      <a:alpha val="43137"/>
                    </a:srgbClr>
                  </a:outerShdw>
                </a:effectLst>
                <a:cs typeface="+mj-cs"/>
              </a:rPr>
              <a:t> </a:t>
            </a:r>
            <a:r>
              <a:rPr lang="he-IL" sz="3000" dirty="0">
                <a:effectLst>
                  <a:outerShdw blurRad="38100" dist="38100" dir="2700000" algn="tl">
                    <a:srgbClr val="000000">
                      <a:alpha val="43137"/>
                    </a:srgbClr>
                  </a:outerShdw>
                </a:effectLst>
                <a:cs typeface="+mj-cs"/>
              </a:rPr>
              <a:t>וַיֹּאמְרוּ </a:t>
            </a:r>
            <a:r>
              <a:rPr lang="he-IL" sz="3000" dirty="0" err="1">
                <a:effectLst>
                  <a:outerShdw blurRad="38100" dist="38100" dir="2700000" algn="tl">
                    <a:srgbClr val="000000">
                      <a:alpha val="43137"/>
                    </a:srgbClr>
                  </a:outerShdw>
                </a:effectLst>
                <a:cs typeface="+mj-cs"/>
              </a:rPr>
              <a:t>בָּאֶר־נָא</a:t>
            </a:r>
            <a:r>
              <a:rPr lang="he-IL" sz="3000" dirty="0">
                <a:effectLst>
                  <a:outerShdw blurRad="38100" dist="38100" dir="2700000" algn="tl">
                    <a:srgbClr val="000000">
                      <a:alpha val="43137"/>
                    </a:srgbClr>
                  </a:outerShdw>
                </a:effectLst>
                <a:cs typeface="+mj-cs"/>
              </a:rPr>
              <a:t> לָנוּ </a:t>
            </a:r>
            <a:r>
              <a:rPr lang="he-IL" sz="3000" dirty="0" err="1">
                <a:effectLst>
                  <a:outerShdw blurRad="38100" dist="38100" dir="2700000" algn="tl">
                    <a:srgbClr val="000000">
                      <a:alpha val="43137"/>
                    </a:srgbClr>
                  </a:outerShdw>
                </a:effectLst>
                <a:cs typeface="+mj-cs"/>
              </a:rPr>
              <a:t>אֶת־מְשַׁל</a:t>
            </a:r>
            <a:r>
              <a:rPr lang="he-IL" sz="3000" dirty="0">
                <a:effectLst>
                  <a:outerShdw blurRad="38100" dist="38100" dir="2700000" algn="tl">
                    <a:srgbClr val="000000">
                      <a:alpha val="43137"/>
                    </a:srgbClr>
                  </a:outerShdw>
                </a:effectLst>
                <a:cs typeface="+mj-cs"/>
              </a:rPr>
              <a:t> זוּנֵי הַשָּׂדֶה׃ </a:t>
            </a:r>
            <a:r>
              <a:rPr lang="he-IL" sz="3000" b="1" dirty="0">
                <a:effectLst>
                  <a:outerShdw blurRad="38100" dist="38100" dir="2700000" algn="tl">
                    <a:srgbClr val="000000">
                      <a:alpha val="43137"/>
                    </a:srgbClr>
                  </a:outerShdw>
                </a:effectLst>
                <a:cs typeface="+mj-cs"/>
              </a:rPr>
              <a:t>37</a:t>
            </a:r>
            <a:r>
              <a:rPr lang="he-IL" sz="3000" dirty="0">
                <a:effectLst>
                  <a:outerShdw blurRad="38100" dist="38100" dir="2700000" algn="tl">
                    <a:srgbClr val="000000">
                      <a:alpha val="43137"/>
                    </a:srgbClr>
                  </a:outerShdw>
                </a:effectLst>
                <a:cs typeface="+mj-cs"/>
              </a:rPr>
              <a:t> וַיַּעַן וַיּאֹמֶר אֲלֵיהֶם הַזּוֹרֵעַ </a:t>
            </a:r>
            <a:r>
              <a:rPr lang="he-IL" sz="3000" dirty="0" err="1">
                <a:effectLst>
                  <a:outerShdw blurRad="38100" dist="38100" dir="2700000" algn="tl">
                    <a:srgbClr val="000000">
                      <a:alpha val="43137"/>
                    </a:srgbClr>
                  </a:outerShdw>
                </a:effectLst>
                <a:cs typeface="+mj-cs"/>
              </a:rPr>
              <a:t>אֶת־הַזֶּרַע</a:t>
            </a:r>
            <a:r>
              <a:rPr lang="he-IL" sz="3000" dirty="0">
                <a:effectLst>
                  <a:outerShdw blurRad="38100" dist="38100" dir="2700000" algn="tl">
                    <a:srgbClr val="000000">
                      <a:alpha val="43137"/>
                    </a:srgbClr>
                  </a:outerShdw>
                </a:effectLst>
                <a:cs typeface="+mj-cs"/>
              </a:rPr>
              <a:t> הַטּוֹב הוּא בֶּן־הָאָדָם׃....</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6" name="Rectangle 5">
            <a:extLst>
              <a:ext uri="{FF2B5EF4-FFF2-40B4-BE49-F238E27FC236}">
                <a16:creationId xmlns:a16="http://schemas.microsoft.com/office/drawing/2014/main" id="{30E413DE-0B25-469E-87B5-2E79050F6FC6}"/>
              </a:ext>
            </a:extLst>
          </p:cNvPr>
          <p:cNvSpPr/>
          <p:nvPr/>
        </p:nvSpPr>
        <p:spPr>
          <a:xfrm>
            <a:off x="-99378" y="3580752"/>
            <a:ext cx="3591378" cy="1259704"/>
          </a:xfrm>
          <a:prstGeom prst="rect">
            <a:avLst/>
          </a:prstGeom>
        </p:spPr>
        <p:txBody>
          <a:bodyPr wrap="square">
            <a:spAutoFit/>
          </a:bodyPr>
          <a:lstStyle/>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משל </a:t>
            </a:r>
          </a:p>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המכמורת שהורדה לים</a:t>
            </a:r>
          </a:p>
        </p:txBody>
      </p:sp>
      <p:sp>
        <p:nvSpPr>
          <p:cNvPr id="7" name="Rectangle 6">
            <a:extLst>
              <a:ext uri="{FF2B5EF4-FFF2-40B4-BE49-F238E27FC236}">
                <a16:creationId xmlns:a16="http://schemas.microsoft.com/office/drawing/2014/main" id="{AD0D45D8-4F63-4ABB-9A53-D055129FB538}"/>
              </a:ext>
            </a:extLst>
          </p:cNvPr>
          <p:cNvSpPr/>
          <p:nvPr/>
        </p:nvSpPr>
        <p:spPr>
          <a:xfrm>
            <a:off x="1332000" y="-11155"/>
            <a:ext cx="7191378" cy="1259704"/>
          </a:xfrm>
          <a:prstGeom prst="rect">
            <a:avLst/>
          </a:prstGeom>
        </p:spPr>
        <p:txBody>
          <a:bodyPr wrap="square">
            <a:spAutoFit/>
          </a:bodyPr>
          <a:lstStyle/>
          <a:p>
            <a:pPr algn="ctr">
              <a:lnSpc>
                <a:spcPts val="4800"/>
              </a:lnSpc>
            </a:pPr>
            <a:r>
              <a:rPr lang="he-IL" sz="3000" b="1" dirty="0">
                <a:solidFill>
                  <a:schemeClr val="bg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רקע – הקדמה</a:t>
            </a:r>
          </a:p>
          <a:p>
            <a:pPr algn="ctr">
              <a:lnSpc>
                <a:spcPts val="4800"/>
              </a:lnSpc>
            </a:pPr>
            <a:r>
              <a:rPr lang="he-IL" sz="25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י"ג 1-53, מרקוס ד' 1-33, לוקס ח' 4-18)</a:t>
            </a:r>
          </a:p>
        </p:txBody>
      </p:sp>
      <p:sp>
        <p:nvSpPr>
          <p:cNvPr id="9" name="Rectangle 8">
            <a:extLst>
              <a:ext uri="{FF2B5EF4-FFF2-40B4-BE49-F238E27FC236}">
                <a16:creationId xmlns:a16="http://schemas.microsoft.com/office/drawing/2014/main" id="{9F8E3C9B-C9C5-47E1-A130-34D069E4A3BA}"/>
              </a:ext>
            </a:extLst>
          </p:cNvPr>
          <p:cNvSpPr/>
          <p:nvPr/>
        </p:nvSpPr>
        <p:spPr>
          <a:xfrm>
            <a:off x="5949844" y="3508206"/>
            <a:ext cx="3348591" cy="1259704"/>
          </a:xfrm>
          <a:prstGeom prst="rect">
            <a:avLst/>
          </a:prstGeom>
        </p:spPr>
        <p:txBody>
          <a:bodyPr wrap="square">
            <a:spAutoFit/>
          </a:bodyPr>
          <a:lstStyle/>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משל </a:t>
            </a:r>
          </a:p>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האוצר בשדה</a:t>
            </a:r>
          </a:p>
        </p:txBody>
      </p:sp>
      <p:sp>
        <p:nvSpPr>
          <p:cNvPr id="10" name="Rectangle 9">
            <a:extLst>
              <a:ext uri="{FF2B5EF4-FFF2-40B4-BE49-F238E27FC236}">
                <a16:creationId xmlns:a16="http://schemas.microsoft.com/office/drawing/2014/main" id="{CE773151-7C93-4566-AE2D-CFD966D25AE3}"/>
              </a:ext>
            </a:extLst>
          </p:cNvPr>
          <p:cNvSpPr/>
          <p:nvPr/>
        </p:nvSpPr>
        <p:spPr>
          <a:xfrm>
            <a:off x="3140622" y="3540181"/>
            <a:ext cx="3591378" cy="1259704"/>
          </a:xfrm>
          <a:prstGeom prst="rect">
            <a:avLst/>
          </a:prstGeom>
        </p:spPr>
        <p:txBody>
          <a:bodyPr wrap="square">
            <a:spAutoFit/>
          </a:bodyPr>
          <a:lstStyle/>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משל </a:t>
            </a:r>
          </a:p>
          <a:p>
            <a:pPr algn="ctr">
              <a:lnSpc>
                <a:spcPts val="4800"/>
              </a:lnSpc>
            </a:pPr>
            <a:r>
              <a:rPr lang="he-IL"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המרגלית היקרה</a:t>
            </a:r>
          </a:p>
        </p:txBody>
      </p:sp>
      <p:pic>
        <p:nvPicPr>
          <p:cNvPr id="11" name="Picture 10" descr="A group of people wearing costumes&#10;&#10;Description automatically generated">
            <a:extLst>
              <a:ext uri="{FF2B5EF4-FFF2-40B4-BE49-F238E27FC236}">
                <a16:creationId xmlns:a16="http://schemas.microsoft.com/office/drawing/2014/main" id="{4A0719BD-7A76-4CD8-AB5A-B7892AA600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9227" y="4844006"/>
            <a:ext cx="1976924" cy="1745027"/>
          </a:xfrm>
          <a:prstGeom prst="rect">
            <a:avLst/>
          </a:prstGeom>
          <a:ln>
            <a:noFill/>
          </a:ln>
          <a:effectLst>
            <a:softEdge rad="112500"/>
          </a:effectLst>
        </p:spPr>
      </p:pic>
      <p:pic>
        <p:nvPicPr>
          <p:cNvPr id="12" name="Picture 11" descr="A person standing on a rock&#10;&#10;Description automatically generated">
            <a:extLst>
              <a:ext uri="{FF2B5EF4-FFF2-40B4-BE49-F238E27FC236}">
                <a16:creationId xmlns:a16="http://schemas.microsoft.com/office/drawing/2014/main" id="{A3B967A6-70D0-4CD1-9DEB-0EC415B98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9939" y="4675822"/>
            <a:ext cx="1459308" cy="1945743"/>
          </a:xfrm>
          <a:prstGeom prst="rect">
            <a:avLst/>
          </a:prstGeom>
          <a:ln>
            <a:noFill/>
          </a:ln>
          <a:effectLst>
            <a:softEdge rad="112500"/>
          </a:effectLst>
        </p:spPr>
      </p:pic>
      <p:pic>
        <p:nvPicPr>
          <p:cNvPr id="13" name="Picture 12" descr="A group of people sitting at a beach&#10;&#10;Description automatically generated">
            <a:extLst>
              <a:ext uri="{FF2B5EF4-FFF2-40B4-BE49-F238E27FC236}">
                <a16:creationId xmlns:a16="http://schemas.microsoft.com/office/drawing/2014/main" id="{09A19BDF-7F0F-4EF6-95AA-9BEC4F9735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479" y="4782771"/>
            <a:ext cx="1976924" cy="1976924"/>
          </a:xfrm>
          <a:prstGeom prst="rect">
            <a:avLst/>
          </a:prstGeom>
          <a:ln>
            <a:noFill/>
          </a:ln>
          <a:effectLst>
            <a:softEdge rad="112500"/>
          </a:effectLst>
        </p:spPr>
      </p:pic>
    </p:spTree>
    <p:extLst>
      <p:ext uri="{BB962C8B-B14F-4D97-AF65-F5344CB8AC3E}">
        <p14:creationId xmlns:p14="http://schemas.microsoft.com/office/powerpoint/2010/main" val="41565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F20AEE-A8C6-4E15-8CD1-B97159F3FD3C}"/>
              </a:ext>
            </a:extLst>
          </p:cNvPr>
          <p:cNvSpPr/>
          <p:nvPr/>
        </p:nvSpPr>
        <p:spPr>
          <a:xfrm>
            <a:off x="-108000" y="53796"/>
            <a:ext cx="8991378" cy="3727944"/>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ג 44-46: (המשלים)</a:t>
            </a:r>
          </a:p>
          <a:p>
            <a:pPr>
              <a:lnSpc>
                <a:spcPts val="4800"/>
              </a:lnSpc>
            </a:pPr>
            <a:r>
              <a:rPr lang="he-IL" sz="3000" b="1" dirty="0">
                <a:effectLst>
                  <a:outerShdw blurRad="38100" dist="38100" dir="2700000" algn="tl">
                    <a:srgbClr val="000000">
                      <a:alpha val="43137"/>
                    </a:srgbClr>
                  </a:outerShdw>
                </a:effectLst>
                <a:cs typeface="+mj-cs"/>
              </a:rPr>
              <a:t>44</a:t>
            </a:r>
            <a:r>
              <a:rPr lang="he-IL" sz="3000" dirty="0">
                <a:effectLst>
                  <a:outerShdw blurRad="38100" dist="38100" dir="2700000" algn="tl">
                    <a:srgbClr val="000000">
                      <a:alpha val="43137"/>
                    </a:srgbClr>
                  </a:outerShdw>
                </a:effectLst>
                <a:cs typeface="+mj-cs"/>
              </a:rPr>
              <a:t> </a:t>
            </a:r>
            <a:r>
              <a:rPr lang="he-IL" sz="3000" dirty="0">
                <a:solidFill>
                  <a:schemeClr val="bg1">
                    <a:lumMod val="40000"/>
                    <a:lumOff val="60000"/>
                  </a:schemeClr>
                </a:solidFill>
                <a:effectLst>
                  <a:outerShdw blurRad="38100" dist="38100" dir="2700000" algn="tl">
                    <a:srgbClr val="000000">
                      <a:alpha val="43137"/>
                    </a:srgbClr>
                  </a:outerShdw>
                </a:effectLst>
                <a:cs typeface="+mj-cs"/>
              </a:rPr>
              <a:t>עוֹד דּוֹמָה מַלְכוּת הַשָׁמַיִם </a:t>
            </a:r>
            <a:r>
              <a:rPr lang="he-IL" sz="3000" dirty="0">
                <a:effectLst>
                  <a:outerShdw blurRad="38100" dist="38100" dir="2700000" algn="tl">
                    <a:srgbClr val="000000">
                      <a:alpha val="43137"/>
                    </a:srgbClr>
                  </a:outerShdw>
                </a:effectLst>
                <a:cs typeface="+mj-cs"/>
              </a:rPr>
              <a:t>לְאוֹצָר טָמוּן בַּשָּׂדֶה אֲשֶׁר מְצָאוֹ אִישׁ וַיִּטְמְנֵהוּ וּבְשִׂמְחָתוֹ יֵלֵךְ וּמָכַר </a:t>
            </a:r>
            <a:r>
              <a:rPr lang="he-IL" sz="3000" dirty="0" err="1">
                <a:effectLst>
                  <a:outerShdw blurRad="38100" dist="38100" dir="2700000" algn="tl">
                    <a:srgbClr val="000000">
                      <a:alpha val="43137"/>
                    </a:srgbClr>
                  </a:outerShdw>
                </a:effectLst>
                <a:cs typeface="+mj-cs"/>
              </a:rPr>
              <a:t>אֶת־כָּל־אֲשֶׁר־לו</a:t>
            </a:r>
            <a:r>
              <a:rPr lang="he-IL" sz="3000" dirty="0">
                <a:effectLst>
                  <a:outerShdw blurRad="38100" dist="38100" dir="2700000" algn="tl">
                    <a:srgbClr val="000000">
                      <a:alpha val="43137"/>
                    </a:srgbClr>
                  </a:outerShdw>
                </a:effectLst>
                <a:cs typeface="+mj-cs"/>
              </a:rPr>
              <a:t>ֹ וְקָנָה </a:t>
            </a:r>
            <a:r>
              <a:rPr lang="he-IL" sz="3000" dirty="0" err="1">
                <a:effectLst>
                  <a:outerShdw blurRad="38100" dist="38100" dir="2700000" algn="tl">
                    <a:srgbClr val="000000">
                      <a:alpha val="43137"/>
                    </a:srgbClr>
                  </a:outerShdw>
                </a:effectLst>
                <a:cs typeface="+mj-cs"/>
              </a:rPr>
              <a:t>אֶת־הַשָּׂדֶה</a:t>
            </a:r>
            <a:r>
              <a:rPr lang="he-IL" sz="3000" dirty="0">
                <a:effectLst>
                  <a:outerShdw blurRad="38100" dist="38100" dir="2700000" algn="tl">
                    <a:srgbClr val="000000">
                      <a:alpha val="43137"/>
                    </a:srgbClr>
                  </a:outerShdw>
                </a:effectLst>
                <a:cs typeface="+mj-cs"/>
              </a:rPr>
              <a:t> הַהוּא׃ </a:t>
            </a:r>
            <a:r>
              <a:rPr lang="he-IL" sz="3000" b="1" dirty="0">
                <a:effectLst>
                  <a:outerShdw blurRad="38100" dist="38100" dir="2700000" algn="tl">
                    <a:srgbClr val="000000">
                      <a:alpha val="43137"/>
                    </a:srgbClr>
                  </a:outerShdw>
                </a:effectLst>
                <a:cs typeface="+mj-cs"/>
              </a:rPr>
              <a:t>45</a:t>
            </a:r>
            <a:r>
              <a:rPr lang="he-IL" sz="3000" dirty="0">
                <a:effectLst>
                  <a:outerShdw blurRad="38100" dist="38100" dir="2700000" algn="tl">
                    <a:srgbClr val="000000">
                      <a:alpha val="43137"/>
                    </a:srgbClr>
                  </a:outerShdw>
                </a:effectLst>
                <a:cs typeface="+mj-cs"/>
              </a:rPr>
              <a:t> </a:t>
            </a:r>
            <a:r>
              <a:rPr lang="he-IL" sz="3000" dirty="0">
                <a:solidFill>
                  <a:schemeClr val="bg1">
                    <a:lumMod val="40000"/>
                    <a:lumOff val="60000"/>
                  </a:schemeClr>
                </a:solidFill>
                <a:effectLst>
                  <a:outerShdw blurRad="38100" dist="38100" dir="2700000" algn="tl">
                    <a:srgbClr val="000000">
                      <a:alpha val="43137"/>
                    </a:srgbClr>
                  </a:outerShdw>
                </a:effectLst>
                <a:cs typeface="+mj-cs"/>
              </a:rPr>
              <a:t>עוֹד דּוֹמָה מַלְכוּת הַשָׁמָיִם </a:t>
            </a:r>
            <a:r>
              <a:rPr lang="he-IL" sz="3000" dirty="0">
                <a:effectLst>
                  <a:outerShdw blurRad="38100" dist="38100" dir="2700000" algn="tl">
                    <a:srgbClr val="000000">
                      <a:alpha val="43137"/>
                    </a:srgbClr>
                  </a:outerShdw>
                </a:effectLst>
                <a:cs typeface="+mj-cs"/>
              </a:rPr>
              <a:t>לְאִישׁ סֹחֵר הַמְבַקֵּשׁ מַרְגָּלִיּוֹת (פנינים, אבנים יקרות) טֹבוֹת׃ </a:t>
            </a:r>
            <a:r>
              <a:rPr lang="he-IL" sz="3000" b="1" dirty="0">
                <a:effectLst>
                  <a:outerShdw blurRad="38100" dist="38100" dir="2700000" algn="tl">
                    <a:srgbClr val="000000">
                      <a:alpha val="43137"/>
                    </a:srgbClr>
                  </a:outerShdw>
                </a:effectLst>
                <a:cs typeface="+mj-cs"/>
              </a:rPr>
              <a:t>46</a:t>
            </a:r>
            <a:r>
              <a:rPr lang="he-IL" sz="3000" dirty="0">
                <a:effectLst>
                  <a:outerShdw blurRad="38100" dist="38100" dir="2700000" algn="tl">
                    <a:srgbClr val="000000">
                      <a:alpha val="43137"/>
                    </a:srgbClr>
                  </a:outerShdw>
                </a:effectLst>
                <a:cs typeface="+mj-cs"/>
              </a:rPr>
              <a:t> וְכַאֲשֶׁר מָצָא מַרְגָּלִית אַחַת יְקָרָה מְאֹד הָלַךְ </a:t>
            </a:r>
            <a:r>
              <a:rPr lang="he-IL" sz="3000" dirty="0" err="1">
                <a:effectLst>
                  <a:outerShdw blurRad="38100" dist="38100" dir="2700000" algn="tl">
                    <a:srgbClr val="000000">
                      <a:alpha val="43137"/>
                    </a:srgbClr>
                  </a:outerShdw>
                </a:effectLst>
                <a:cs typeface="+mj-cs"/>
              </a:rPr>
              <a:t>וַיִּמְכֹּר</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אֶת־כָּל־אֲשֶׁר־לו</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וַיִּקֶן</a:t>
            </a:r>
            <a:r>
              <a:rPr lang="he-IL" sz="3000" dirty="0">
                <a:effectLst>
                  <a:outerShdw blurRad="38100" dist="38100" dir="2700000" algn="tl">
                    <a:srgbClr val="000000">
                      <a:alpha val="43137"/>
                    </a:srgbClr>
                  </a:outerShdw>
                </a:effectLst>
                <a:cs typeface="+mj-cs"/>
              </a:rPr>
              <a:t> אֹתָהּ׃</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6" name="Rectangle 5">
            <a:extLst>
              <a:ext uri="{FF2B5EF4-FFF2-40B4-BE49-F238E27FC236}">
                <a16:creationId xmlns:a16="http://schemas.microsoft.com/office/drawing/2014/main" id="{25E1F59C-88F8-4E5E-A628-DA1169E71218}"/>
              </a:ext>
            </a:extLst>
          </p:cNvPr>
          <p:cNvSpPr/>
          <p:nvPr/>
        </p:nvSpPr>
        <p:spPr>
          <a:xfrm>
            <a:off x="3852000" y="3669243"/>
            <a:ext cx="2074464" cy="644151"/>
          </a:xfrm>
          <a:prstGeom prst="rect">
            <a:avLst/>
          </a:prstGeom>
        </p:spPr>
        <p:txBody>
          <a:bodyPr wrap="square">
            <a:spAutoFit/>
          </a:bodyPr>
          <a:lstStyle/>
          <a:p>
            <a:pPr>
              <a:lnSpc>
                <a:spcPts val="4800"/>
              </a:lnSpc>
            </a:pPr>
            <a:r>
              <a:rPr lang="he-IL" sz="3000" b="1" u="sng" dirty="0">
                <a:solidFill>
                  <a:schemeClr val="tx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המסר העיקרי</a:t>
            </a:r>
          </a:p>
        </p:txBody>
      </p:sp>
      <p:sp>
        <p:nvSpPr>
          <p:cNvPr id="7" name="Rectangle 6">
            <a:extLst>
              <a:ext uri="{FF2B5EF4-FFF2-40B4-BE49-F238E27FC236}">
                <a16:creationId xmlns:a16="http://schemas.microsoft.com/office/drawing/2014/main" id="{BBC74C11-3005-4D53-AD6A-EA8EB70784B5}"/>
              </a:ext>
            </a:extLst>
          </p:cNvPr>
          <p:cNvSpPr/>
          <p:nvPr/>
        </p:nvSpPr>
        <p:spPr>
          <a:xfrm>
            <a:off x="252000" y="4149000"/>
            <a:ext cx="8518666" cy="2490810"/>
          </a:xfrm>
          <a:prstGeom prst="rect">
            <a:avLst/>
          </a:prstGeom>
        </p:spPr>
        <p:txBody>
          <a:bodyPr wrap="square">
            <a:spAutoFit/>
          </a:bodyPr>
          <a:lstStyle/>
          <a:p>
            <a:pPr>
              <a:lnSpc>
                <a:spcPts val="4800"/>
              </a:lnSpc>
            </a:pPr>
            <a:r>
              <a:rPr lang="he-IL" sz="3000" b="1" dirty="0">
                <a:solidFill>
                  <a:schemeClr val="tx2"/>
                </a:solidFill>
                <a:effectLst>
                  <a:outerShdw blurRad="50800" dist="38100" dir="5400000" algn="t" rotWithShape="0">
                    <a:prstClr val="black">
                      <a:alpha val="40000"/>
                    </a:prstClr>
                  </a:outerShdw>
                </a:effectLst>
                <a:latin typeface="Times New Roman" panose="02020603050405020304" pitchFamily="18" charset="0"/>
                <a:ea typeface="Times New Roman" panose="02020603050405020304" pitchFamily="18" charset="0"/>
                <a:cs typeface="+mj-cs"/>
              </a:rPr>
              <a:t>המשלים מדברים על אנשים שבשלב כלשהו בחיים שנחשפו לישוע, לבשורה ושבו אל אלוהים בכל ליבם. מדובר על כך שהם היו מוכנים לשלם כל מחיר בעולם הזה בכדי "להשיג אותו" (להיות ששייכים אליו).</a:t>
            </a:r>
          </a:p>
        </p:txBody>
      </p:sp>
    </p:spTree>
    <p:extLst>
      <p:ext uri="{BB962C8B-B14F-4D97-AF65-F5344CB8AC3E}">
        <p14:creationId xmlns:p14="http://schemas.microsoft.com/office/powerpoint/2010/main" val="219115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F20AEE-A8C6-4E15-8CD1-B97159F3FD3C}"/>
              </a:ext>
            </a:extLst>
          </p:cNvPr>
          <p:cNvSpPr/>
          <p:nvPr/>
        </p:nvSpPr>
        <p:spPr>
          <a:xfrm>
            <a:off x="0" y="164583"/>
            <a:ext cx="8631378" cy="2490810"/>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ג: (האוצר הטמון בשדה)</a:t>
            </a:r>
          </a:p>
          <a:p>
            <a:pPr>
              <a:lnSpc>
                <a:spcPts val="4800"/>
              </a:lnSpc>
            </a:pPr>
            <a:r>
              <a:rPr lang="he-IL" sz="3000" b="1" dirty="0">
                <a:effectLst>
                  <a:outerShdw blurRad="38100" dist="38100" dir="2700000" algn="tl">
                    <a:srgbClr val="000000">
                      <a:alpha val="43137"/>
                    </a:srgbClr>
                  </a:outerShdw>
                </a:effectLst>
                <a:cs typeface="+mj-cs"/>
              </a:rPr>
              <a:t>44</a:t>
            </a:r>
            <a:r>
              <a:rPr lang="he-IL" sz="3000" dirty="0">
                <a:effectLst>
                  <a:outerShdw blurRad="38100" dist="38100" dir="2700000" algn="tl">
                    <a:srgbClr val="000000">
                      <a:alpha val="43137"/>
                    </a:srgbClr>
                  </a:outerShdw>
                </a:effectLst>
                <a:cs typeface="+mj-cs"/>
              </a:rPr>
              <a:t> עוֹד דּוֹמָה מַלְכוּת הַשָׁמַיִם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לְאוֹצָר טָמוּן בַּשָּׂדֶה</a:t>
            </a:r>
            <a:r>
              <a:rPr lang="he-IL" sz="3000" dirty="0">
                <a:effectLst>
                  <a:outerShdw blurRad="38100" dist="38100" dir="2700000" algn="tl">
                    <a:srgbClr val="000000">
                      <a:alpha val="43137"/>
                    </a:srgbClr>
                  </a:outerShdw>
                </a:effectLst>
                <a:cs typeface="+mj-cs"/>
              </a:rPr>
              <a:t> אֲשֶׁר מְצָאוֹ אִישׁ וַיִּטְמְנֵהוּ וּבְשִׂמְחָתוֹ יֵלֵךְ וּמָכַר </a:t>
            </a:r>
            <a:r>
              <a:rPr lang="he-IL" sz="3000" dirty="0" err="1">
                <a:effectLst>
                  <a:outerShdw blurRad="38100" dist="38100" dir="2700000" algn="tl">
                    <a:srgbClr val="000000">
                      <a:alpha val="43137"/>
                    </a:srgbClr>
                  </a:outerShdw>
                </a:effectLst>
                <a:cs typeface="+mj-cs"/>
              </a:rPr>
              <a:t>אֶת־כָּל־אֲשֶׁר־לו</a:t>
            </a:r>
            <a:r>
              <a:rPr lang="he-IL" sz="3000" dirty="0">
                <a:effectLst>
                  <a:outerShdw blurRad="38100" dist="38100" dir="2700000" algn="tl">
                    <a:srgbClr val="000000">
                      <a:alpha val="43137"/>
                    </a:srgbClr>
                  </a:outerShdw>
                </a:effectLst>
                <a:cs typeface="+mj-cs"/>
              </a:rPr>
              <a:t>ֹ וְקָנָה </a:t>
            </a:r>
            <a:r>
              <a:rPr lang="he-IL" sz="3000" dirty="0" err="1">
                <a:effectLst>
                  <a:outerShdw blurRad="38100" dist="38100" dir="2700000" algn="tl">
                    <a:srgbClr val="000000">
                      <a:alpha val="43137"/>
                    </a:srgbClr>
                  </a:outerShdw>
                </a:effectLst>
                <a:cs typeface="+mj-cs"/>
              </a:rPr>
              <a:t>אֶת־הַשָּׂדֶה</a:t>
            </a:r>
            <a:r>
              <a:rPr lang="he-IL" sz="3000" dirty="0">
                <a:effectLst>
                  <a:outerShdw blurRad="38100" dist="38100" dir="2700000" algn="tl">
                    <a:srgbClr val="000000">
                      <a:alpha val="43137"/>
                    </a:srgbClr>
                  </a:outerShdw>
                </a:effectLst>
                <a:cs typeface="+mj-cs"/>
              </a:rPr>
              <a:t> הַהוּא׃</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5" name="Rectangle 4">
            <a:extLst>
              <a:ext uri="{FF2B5EF4-FFF2-40B4-BE49-F238E27FC236}">
                <a16:creationId xmlns:a16="http://schemas.microsoft.com/office/drawing/2014/main" id="{66C59315-B943-45D9-B6BB-542BA737CB71}"/>
              </a:ext>
            </a:extLst>
          </p:cNvPr>
          <p:cNvSpPr/>
          <p:nvPr/>
        </p:nvSpPr>
        <p:spPr>
          <a:xfrm>
            <a:off x="366952" y="2709000"/>
            <a:ext cx="8631378" cy="2490810"/>
          </a:xfrm>
          <a:prstGeom prst="rect">
            <a:avLst/>
          </a:prstGeom>
        </p:spPr>
        <p:txBody>
          <a:bodyPr wrap="square">
            <a:spAutoFit/>
          </a:bodyPr>
          <a:lstStyle/>
          <a:p>
            <a:pPr marL="457200" indent="-457200">
              <a:lnSpc>
                <a:spcPts val="4800"/>
              </a:lnSpc>
              <a:buFont typeface="Arial" panose="020B0604020202020204" pitchFamily="34" charset="0"/>
              <a:buChar char="•"/>
            </a:pPr>
            <a:r>
              <a:rPr lang="he-IL" sz="3000" b="1" dirty="0">
                <a:solidFill>
                  <a:schemeClr val="bg1">
                    <a:lumMod val="60000"/>
                    <a:lumOff val="40000"/>
                  </a:schemeClr>
                </a:solidFill>
                <a:effectLst>
                  <a:outerShdw blurRad="38100" dist="38100" dir="2700000" algn="tl">
                    <a:srgbClr val="000000">
                      <a:alpha val="43137"/>
                    </a:srgbClr>
                  </a:outerShdw>
                </a:effectLst>
                <a:cs typeface="+mj-cs"/>
              </a:rPr>
              <a:t>האוֹצָר</a:t>
            </a:r>
            <a:r>
              <a:rPr lang="he-IL" sz="3000" b="1" dirty="0">
                <a:effectLst>
                  <a:outerShdw blurRad="38100" dist="38100" dir="2700000" algn="tl">
                    <a:srgbClr val="000000">
                      <a:alpha val="43137"/>
                    </a:srgbClr>
                  </a:outerShdw>
                </a:effectLst>
                <a:cs typeface="+mj-cs"/>
              </a:rPr>
              <a:t> מסמל את ישוע ואת כל תוצאות האמונה בו (סליחת החטאים, הריצוי והקשר האישי עם אבינו שבשמים, מתנת רוח הקודש, הבטחות והברכות שניתנות לנו בזכותו כבר בעולם הזה וכמובן לחיי הנצח).</a:t>
            </a:r>
            <a:endParaRPr lang="he-IL" sz="3000" b="1" dirty="0">
              <a:solidFill>
                <a:schemeClr val="bg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6" name="Rectangle 5">
            <a:extLst>
              <a:ext uri="{FF2B5EF4-FFF2-40B4-BE49-F238E27FC236}">
                <a16:creationId xmlns:a16="http://schemas.microsoft.com/office/drawing/2014/main" id="{A41CCE99-7C3A-4354-81BD-149ABDDFB470}"/>
              </a:ext>
            </a:extLst>
          </p:cNvPr>
          <p:cNvSpPr/>
          <p:nvPr/>
        </p:nvSpPr>
        <p:spPr>
          <a:xfrm>
            <a:off x="-353048" y="5229000"/>
            <a:ext cx="9351378" cy="1259704"/>
          </a:xfrm>
          <a:prstGeom prst="rect">
            <a:avLst/>
          </a:prstGeom>
        </p:spPr>
        <p:txBody>
          <a:bodyPr wrap="square">
            <a:spAutoFit/>
          </a:bodyPr>
          <a:lstStyle/>
          <a:p>
            <a:pPr marL="457200" indent="-457200">
              <a:lnSpc>
                <a:spcPts val="4800"/>
              </a:lnSpc>
              <a:buFont typeface="Arial" panose="020B0604020202020204" pitchFamily="34" charset="0"/>
              <a:buChar char="•"/>
            </a:pPr>
            <a:r>
              <a:rPr lang="he-IL" sz="3000" b="1" dirty="0">
                <a:solidFill>
                  <a:schemeClr val="bg1">
                    <a:lumMod val="60000"/>
                    <a:lumOff val="40000"/>
                  </a:schemeClr>
                </a:solidFill>
                <a:effectLst>
                  <a:outerShdw blurRad="38100" dist="38100" dir="2700000" algn="tl">
                    <a:srgbClr val="000000">
                      <a:alpha val="43137"/>
                    </a:srgbClr>
                  </a:outerShdw>
                </a:effectLst>
                <a:cs typeface="+mj-cs"/>
              </a:rPr>
              <a:t>טָמוּן בַּשָּׂדֶה</a:t>
            </a:r>
            <a:r>
              <a:rPr lang="he-IL" sz="3000" b="1" dirty="0">
                <a:effectLst>
                  <a:outerShdw blurRad="38100" dist="38100" dir="2700000" algn="tl">
                    <a:srgbClr val="000000">
                      <a:alpha val="43137"/>
                    </a:srgbClr>
                  </a:outerShdw>
                </a:effectLst>
                <a:cs typeface="+mj-cs"/>
              </a:rPr>
              <a:t> מסמל את זה שישוע (מי שהוא באמת) וכל האמת והחסד שהוא הביא לעולם נסתרים / חבויים מבני האדם.</a:t>
            </a:r>
            <a:endParaRPr lang="he-IL" sz="3000" b="1" dirty="0">
              <a:solidFill>
                <a:schemeClr val="bg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259976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1AD9AC-2900-41B8-B99E-41DD273BE9DC}"/>
              </a:ext>
            </a:extLst>
          </p:cNvPr>
          <p:cNvSpPr/>
          <p:nvPr/>
        </p:nvSpPr>
        <p:spPr>
          <a:xfrm>
            <a:off x="207822" y="2709000"/>
            <a:ext cx="8728356" cy="1259704"/>
          </a:xfrm>
          <a:prstGeom prst="rect">
            <a:avLst/>
          </a:prstGeom>
        </p:spPr>
        <p:txBody>
          <a:bodyPr wrap="square">
            <a:spAutoFit/>
          </a:bodyPr>
          <a:lstStyle/>
          <a:p>
            <a:pPr>
              <a:lnSpc>
                <a:spcPts val="4800"/>
              </a:lnSpc>
            </a:pPr>
            <a:r>
              <a:rPr lang="he-IL" sz="3000" b="1" dirty="0">
                <a:solidFill>
                  <a:schemeClr val="bg1">
                    <a:lumMod val="60000"/>
                    <a:lumOff val="40000"/>
                  </a:schemeClr>
                </a:solidFill>
                <a:effectLst>
                  <a:outerShdw blurRad="38100" dist="38100" dir="2700000" algn="tl">
                    <a:srgbClr val="000000">
                      <a:alpha val="43137"/>
                    </a:srgbClr>
                  </a:outerShdw>
                </a:effectLst>
                <a:cs typeface="+mj-cs"/>
              </a:rPr>
              <a:t>האִישׁ שמְצָא אֶת האוֹצָר – </a:t>
            </a:r>
            <a:r>
              <a:rPr lang="he-IL" sz="3000" b="1" dirty="0">
                <a:effectLst>
                  <a:outerShdw blurRad="38100" dist="38100" dir="2700000" algn="tl">
                    <a:srgbClr val="000000">
                      <a:alpha val="43137"/>
                    </a:srgbClr>
                  </a:outerShdw>
                </a:effectLst>
                <a:cs typeface="+mj-cs"/>
              </a:rPr>
              <a:t>מסמל אדם (גבר או אישה) שנחשף לישוע ולבשורה ומחליט להאמין בו בכל ליבו (לפי ההמשך).</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pic>
        <p:nvPicPr>
          <p:cNvPr id="4" name="Picture 3">
            <a:extLst>
              <a:ext uri="{FF2B5EF4-FFF2-40B4-BE49-F238E27FC236}">
                <a16:creationId xmlns:a16="http://schemas.microsoft.com/office/drawing/2014/main" id="{8E3135C6-9DF6-4305-984B-5363E4FB70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10" b="2306"/>
          <a:stretch/>
        </p:blipFill>
        <p:spPr>
          <a:xfrm>
            <a:off x="1" y="-14581"/>
            <a:ext cx="2191442" cy="1643581"/>
          </a:xfrm>
          <a:prstGeom prst="rect">
            <a:avLst/>
          </a:prstGeom>
          <a:ln>
            <a:noFill/>
          </a:ln>
          <a:effectLst>
            <a:softEdge rad="112500"/>
          </a:effectLst>
        </p:spPr>
      </p:pic>
      <p:sp>
        <p:nvSpPr>
          <p:cNvPr id="8" name="Rectangle 7">
            <a:extLst>
              <a:ext uri="{FF2B5EF4-FFF2-40B4-BE49-F238E27FC236}">
                <a16:creationId xmlns:a16="http://schemas.microsoft.com/office/drawing/2014/main" id="{FFEF5D58-28D2-48F1-9645-7FF2A384235A}"/>
              </a:ext>
            </a:extLst>
          </p:cNvPr>
          <p:cNvSpPr/>
          <p:nvPr/>
        </p:nvSpPr>
        <p:spPr>
          <a:xfrm>
            <a:off x="-108000" y="4149000"/>
            <a:ext cx="9044178" cy="2487861"/>
          </a:xfrm>
          <a:prstGeom prst="rect">
            <a:avLst/>
          </a:prstGeom>
        </p:spPr>
        <p:txBody>
          <a:bodyPr wrap="square">
            <a:spAutoFit/>
          </a:bodyPr>
          <a:lstStyle/>
          <a:p>
            <a:pPr>
              <a:lnSpc>
                <a:spcPts val="4800"/>
              </a:lnSpc>
            </a:pPr>
            <a:r>
              <a:rPr lang="he-IL" sz="29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ט"ו 15-17:</a:t>
            </a:r>
          </a:p>
          <a:p>
            <a:pPr>
              <a:lnSpc>
                <a:spcPts val="4800"/>
              </a:lnSpc>
            </a:pPr>
            <a:r>
              <a:rPr lang="he-IL" sz="2900" b="1" dirty="0">
                <a:effectLst>
                  <a:outerShdw blurRad="38100" dist="38100" dir="2700000" algn="tl">
                    <a:srgbClr val="000000">
                      <a:alpha val="43137"/>
                    </a:srgbClr>
                  </a:outerShdw>
                </a:effectLst>
                <a:cs typeface="+mj-cs"/>
              </a:rPr>
              <a:t>15</a:t>
            </a:r>
            <a:r>
              <a:rPr lang="he-IL" sz="2900" dirty="0">
                <a:effectLst>
                  <a:outerShdw blurRad="38100" dist="38100" dir="2700000" algn="tl">
                    <a:srgbClr val="000000">
                      <a:alpha val="43137"/>
                    </a:srgbClr>
                  </a:outerShdw>
                </a:effectLst>
                <a:cs typeface="+mj-cs"/>
              </a:rPr>
              <a:t> וַיֹּאמֶר אֲלֵיהֶם וְאַתֶּם </a:t>
            </a:r>
            <a:r>
              <a:rPr lang="he-IL" sz="2900" dirty="0" err="1">
                <a:effectLst>
                  <a:outerShdw blurRad="38100" dist="38100" dir="2700000" algn="tl">
                    <a:srgbClr val="000000">
                      <a:alpha val="43137"/>
                    </a:srgbClr>
                  </a:outerShdw>
                </a:effectLst>
                <a:cs typeface="+mj-cs"/>
              </a:rPr>
              <a:t>מַה־תֹּאמְרו</a:t>
            </a:r>
            <a:r>
              <a:rPr lang="he-IL" sz="2900" dirty="0">
                <a:effectLst>
                  <a:outerShdw blurRad="38100" dist="38100" dir="2700000" algn="tl">
                    <a:srgbClr val="000000">
                      <a:alpha val="43137"/>
                    </a:srgbClr>
                  </a:outerShdw>
                </a:effectLst>
                <a:cs typeface="+mj-cs"/>
              </a:rPr>
              <a:t>ּ לִי מִי אָנִי׃ </a:t>
            </a:r>
            <a:r>
              <a:rPr lang="he-IL" sz="2900" b="1" dirty="0">
                <a:effectLst>
                  <a:outerShdw blurRad="38100" dist="38100" dir="2700000" algn="tl">
                    <a:srgbClr val="000000">
                      <a:alpha val="43137"/>
                    </a:srgbClr>
                  </a:outerShdw>
                </a:effectLst>
                <a:cs typeface="+mj-cs"/>
              </a:rPr>
              <a:t>16</a:t>
            </a:r>
            <a:r>
              <a:rPr lang="he-IL" sz="2900" dirty="0">
                <a:effectLst>
                  <a:outerShdw blurRad="38100" dist="38100" dir="2700000" algn="tl">
                    <a:srgbClr val="000000">
                      <a:alpha val="43137"/>
                    </a:srgbClr>
                  </a:outerShdw>
                </a:effectLst>
                <a:cs typeface="+mj-cs"/>
              </a:rPr>
              <a:t> וַיַּעַן שִׁמְעוֹן פֶּטְרוֹס וַיֹּאמַר </a:t>
            </a:r>
            <a:r>
              <a:rPr lang="he-IL" sz="2900" b="1" dirty="0">
                <a:solidFill>
                  <a:srgbClr val="0000FF"/>
                </a:solidFill>
                <a:effectLst>
                  <a:outerShdw blurRad="38100" dist="38100" dir="2700000" algn="tl">
                    <a:srgbClr val="000000">
                      <a:alpha val="43137"/>
                    </a:srgbClr>
                  </a:outerShdw>
                </a:effectLst>
                <a:cs typeface="+mj-cs"/>
              </a:rPr>
              <a:t>אַתָּה הוּא הַמָּשִׁיחַ </a:t>
            </a:r>
            <a:r>
              <a:rPr lang="he-IL" sz="2900" b="1" dirty="0" err="1">
                <a:solidFill>
                  <a:srgbClr val="0000FF"/>
                </a:solidFill>
                <a:effectLst>
                  <a:outerShdw blurRad="38100" dist="38100" dir="2700000" algn="tl">
                    <a:srgbClr val="000000">
                      <a:alpha val="43137"/>
                    </a:srgbClr>
                  </a:outerShdw>
                </a:effectLst>
                <a:cs typeface="+mj-cs"/>
              </a:rPr>
              <a:t>בֶּן־אֱלֹהִים</a:t>
            </a:r>
            <a:r>
              <a:rPr lang="he-IL" sz="2900" b="1" dirty="0">
                <a:solidFill>
                  <a:srgbClr val="0000FF"/>
                </a:solidFill>
                <a:effectLst>
                  <a:outerShdw blurRad="38100" dist="38100" dir="2700000" algn="tl">
                    <a:srgbClr val="000000">
                      <a:alpha val="43137"/>
                    </a:srgbClr>
                  </a:outerShdw>
                </a:effectLst>
                <a:cs typeface="+mj-cs"/>
              </a:rPr>
              <a:t> חַיִּים</a:t>
            </a:r>
            <a:r>
              <a:rPr lang="he-IL" sz="2900" dirty="0">
                <a:effectLst>
                  <a:outerShdw blurRad="38100" dist="38100" dir="2700000" algn="tl">
                    <a:srgbClr val="000000">
                      <a:alpha val="43137"/>
                    </a:srgbClr>
                  </a:outerShdw>
                </a:effectLst>
                <a:cs typeface="+mj-cs"/>
              </a:rPr>
              <a:t>׃ </a:t>
            </a:r>
            <a:r>
              <a:rPr lang="he-IL" sz="2900" b="1" dirty="0">
                <a:effectLst>
                  <a:outerShdw blurRad="38100" dist="38100" dir="2700000" algn="tl">
                    <a:srgbClr val="000000">
                      <a:alpha val="43137"/>
                    </a:srgbClr>
                  </a:outerShdw>
                </a:effectLst>
                <a:cs typeface="+mj-cs"/>
              </a:rPr>
              <a:t>17</a:t>
            </a:r>
            <a:r>
              <a:rPr lang="he-IL" sz="2900" dirty="0">
                <a:effectLst>
                  <a:outerShdw blurRad="38100" dist="38100" dir="2700000" algn="tl">
                    <a:srgbClr val="000000">
                      <a:alpha val="43137"/>
                    </a:srgbClr>
                  </a:outerShdw>
                </a:effectLst>
                <a:cs typeface="+mj-cs"/>
              </a:rPr>
              <a:t> וַיַּעַן וַיֹּאמֶר אֵלָיו אַשְׁרֶיךָ שִׁמְעוֹן </a:t>
            </a:r>
            <a:r>
              <a:rPr lang="he-IL" sz="2900" dirty="0" err="1">
                <a:effectLst>
                  <a:outerShdw blurRad="38100" dist="38100" dir="2700000" algn="tl">
                    <a:srgbClr val="000000">
                      <a:alpha val="43137"/>
                    </a:srgbClr>
                  </a:outerShdw>
                </a:effectLst>
                <a:cs typeface="+mj-cs"/>
              </a:rPr>
              <a:t>בַּר־יוֹנָה</a:t>
            </a:r>
            <a:r>
              <a:rPr lang="he-IL" sz="2900" dirty="0">
                <a:effectLst>
                  <a:outerShdw blurRad="38100" dist="38100" dir="2700000" algn="tl">
                    <a:srgbClr val="000000">
                      <a:alpha val="43137"/>
                    </a:srgbClr>
                  </a:outerShdw>
                </a:effectLst>
                <a:cs typeface="+mj-cs"/>
              </a:rPr>
              <a:t> </a:t>
            </a:r>
            <a:r>
              <a:rPr lang="he-IL" sz="2900" dirty="0" err="1">
                <a:effectLst>
                  <a:outerShdw blurRad="38100" dist="38100" dir="2700000" algn="tl">
                    <a:srgbClr val="000000">
                      <a:alpha val="43137"/>
                    </a:srgbClr>
                  </a:outerShdw>
                </a:effectLst>
                <a:cs typeface="+mj-cs"/>
              </a:rPr>
              <a:t>כִּי־בָשָׂר</a:t>
            </a:r>
            <a:r>
              <a:rPr lang="he-IL" sz="2900" dirty="0">
                <a:effectLst>
                  <a:outerShdw blurRad="38100" dist="38100" dir="2700000" algn="tl">
                    <a:srgbClr val="000000">
                      <a:alpha val="43137"/>
                    </a:srgbClr>
                  </a:outerShdw>
                </a:effectLst>
                <a:cs typeface="+mj-cs"/>
              </a:rPr>
              <a:t> וָדָם לֹא </a:t>
            </a:r>
            <a:r>
              <a:rPr lang="he-IL" sz="2900" dirty="0" err="1">
                <a:effectLst>
                  <a:outerShdw blurRad="38100" dist="38100" dir="2700000" algn="tl">
                    <a:srgbClr val="000000">
                      <a:alpha val="43137"/>
                    </a:srgbClr>
                  </a:outerShdw>
                </a:effectLst>
                <a:cs typeface="+mj-cs"/>
              </a:rPr>
              <a:t>גִלָּה־לְך</a:t>
            </a:r>
            <a:r>
              <a:rPr lang="he-IL" sz="2900" dirty="0">
                <a:effectLst>
                  <a:outerShdw blurRad="38100" dist="38100" dir="2700000" algn="tl">
                    <a:srgbClr val="000000">
                      <a:alpha val="43137"/>
                    </a:srgbClr>
                  </a:outerShdw>
                </a:effectLst>
                <a:cs typeface="+mj-cs"/>
              </a:rPr>
              <a:t>ָ </a:t>
            </a:r>
            <a:r>
              <a:rPr lang="he-IL" sz="2900" dirty="0" err="1">
                <a:effectLst>
                  <a:outerShdw blurRad="38100" dist="38100" dir="2700000" algn="tl">
                    <a:srgbClr val="000000">
                      <a:alpha val="43137"/>
                    </a:srgbClr>
                  </a:outerShdw>
                </a:effectLst>
                <a:cs typeface="+mj-cs"/>
              </a:rPr>
              <a:t>אֶת־זֹאת</a:t>
            </a:r>
            <a:r>
              <a:rPr lang="he-IL" sz="2900" dirty="0">
                <a:effectLst>
                  <a:outerShdw blurRad="38100" dist="38100" dir="2700000" algn="tl">
                    <a:srgbClr val="000000">
                      <a:alpha val="43137"/>
                    </a:srgbClr>
                  </a:outerShdw>
                </a:effectLst>
                <a:cs typeface="+mj-cs"/>
              </a:rPr>
              <a:t> </a:t>
            </a:r>
            <a:r>
              <a:rPr lang="he-IL" sz="2900" b="1" dirty="0">
                <a:solidFill>
                  <a:srgbClr val="0000FF"/>
                </a:solidFill>
                <a:effectLst>
                  <a:outerShdw blurRad="38100" dist="38100" dir="2700000" algn="tl">
                    <a:srgbClr val="000000">
                      <a:alpha val="43137"/>
                    </a:srgbClr>
                  </a:outerShdw>
                </a:effectLst>
                <a:cs typeface="+mj-cs"/>
              </a:rPr>
              <a:t>כִּי </a:t>
            </a:r>
            <a:r>
              <a:rPr lang="he-IL" sz="2900" b="1" dirty="0" err="1">
                <a:solidFill>
                  <a:srgbClr val="0000FF"/>
                </a:solidFill>
                <a:effectLst>
                  <a:outerShdw blurRad="38100" dist="38100" dir="2700000" algn="tl">
                    <a:srgbClr val="000000">
                      <a:alpha val="43137"/>
                    </a:srgbClr>
                  </a:outerShdw>
                </a:effectLst>
                <a:cs typeface="+mj-cs"/>
              </a:rPr>
              <a:t>אִם־אָבִי</a:t>
            </a:r>
            <a:r>
              <a:rPr lang="he-IL" sz="2900" b="1" dirty="0">
                <a:solidFill>
                  <a:srgbClr val="0000FF"/>
                </a:solidFill>
                <a:effectLst>
                  <a:outerShdw blurRad="38100" dist="38100" dir="2700000" algn="tl">
                    <a:srgbClr val="000000">
                      <a:alpha val="43137"/>
                    </a:srgbClr>
                  </a:outerShdw>
                </a:effectLst>
                <a:cs typeface="+mj-cs"/>
              </a:rPr>
              <a:t> שֶׁבַּשָׁמָיִם</a:t>
            </a:r>
            <a:r>
              <a:rPr lang="he-IL" sz="2900" dirty="0">
                <a:effectLst>
                  <a:outerShdw blurRad="38100" dist="38100" dir="2700000" algn="tl">
                    <a:srgbClr val="000000">
                      <a:alpha val="43137"/>
                    </a:srgbClr>
                  </a:outerShdw>
                </a:effectLst>
                <a:cs typeface="+mj-cs"/>
              </a:rPr>
              <a:t>׃</a:t>
            </a:r>
            <a:endParaRPr lang="he-IL" sz="29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5" name="Rectangle 4">
            <a:extLst>
              <a:ext uri="{FF2B5EF4-FFF2-40B4-BE49-F238E27FC236}">
                <a16:creationId xmlns:a16="http://schemas.microsoft.com/office/drawing/2014/main" id="{2DBA58EB-C877-48E2-9BF7-1024F27D77C4}"/>
              </a:ext>
            </a:extLst>
          </p:cNvPr>
          <p:cNvSpPr/>
          <p:nvPr/>
        </p:nvSpPr>
        <p:spPr>
          <a:xfrm>
            <a:off x="1692000" y="-33776"/>
            <a:ext cx="7244178" cy="2490810"/>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ג 44-46: (האוצר הטמון בשדה)</a:t>
            </a:r>
          </a:p>
          <a:p>
            <a:pPr>
              <a:lnSpc>
                <a:spcPts val="4800"/>
              </a:lnSpc>
            </a:pPr>
            <a:r>
              <a:rPr lang="he-IL" sz="3000" b="1" dirty="0">
                <a:effectLst>
                  <a:outerShdw blurRad="38100" dist="38100" dir="2700000" algn="tl">
                    <a:srgbClr val="000000">
                      <a:alpha val="43137"/>
                    </a:srgbClr>
                  </a:outerShdw>
                </a:effectLst>
                <a:cs typeface="+mj-cs"/>
              </a:rPr>
              <a:t>44</a:t>
            </a:r>
            <a:r>
              <a:rPr lang="he-IL" sz="3000" dirty="0">
                <a:effectLst>
                  <a:outerShdw blurRad="38100" dist="38100" dir="2700000" algn="tl">
                    <a:srgbClr val="000000">
                      <a:alpha val="43137"/>
                    </a:srgbClr>
                  </a:outerShdw>
                </a:effectLst>
                <a:cs typeface="+mj-cs"/>
              </a:rPr>
              <a:t> עוֹד דּוֹמָה מַלְכוּת הַשָׁמַיִם לְאוֹצָר טָמוּן בַּשָּׂדֶה </a:t>
            </a:r>
            <a:r>
              <a:rPr lang="he-IL" sz="3000" b="1" dirty="0">
                <a:solidFill>
                  <a:schemeClr val="bg1">
                    <a:lumMod val="40000"/>
                    <a:lumOff val="60000"/>
                  </a:schemeClr>
                </a:solidFill>
                <a:effectLst>
                  <a:outerShdw blurRad="38100" dist="38100" dir="2700000" algn="tl">
                    <a:srgbClr val="000000">
                      <a:alpha val="43137"/>
                    </a:srgbClr>
                  </a:outerShdw>
                </a:effectLst>
                <a:cs typeface="+mj-cs"/>
              </a:rPr>
              <a:t>אֲשֶׁר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מְצָאוֹ אִישׁ </a:t>
            </a:r>
            <a:r>
              <a:rPr lang="he-IL" sz="3000" dirty="0">
                <a:effectLst>
                  <a:outerShdw blurRad="38100" dist="38100" dir="2700000" algn="tl">
                    <a:srgbClr val="000000">
                      <a:alpha val="43137"/>
                    </a:srgbClr>
                  </a:outerShdw>
                </a:effectLst>
                <a:cs typeface="+mj-cs"/>
              </a:rPr>
              <a:t>וַיִּטְמְנֵהוּ וּבְשִׂמְחָתוֹ יֵלֵךְ וּמָכַר </a:t>
            </a:r>
            <a:r>
              <a:rPr lang="he-IL" sz="3000" dirty="0" err="1">
                <a:effectLst>
                  <a:outerShdw blurRad="38100" dist="38100" dir="2700000" algn="tl">
                    <a:srgbClr val="000000">
                      <a:alpha val="43137"/>
                    </a:srgbClr>
                  </a:outerShdw>
                </a:effectLst>
                <a:cs typeface="+mj-cs"/>
              </a:rPr>
              <a:t>אֶת־כָּל־אֲשֶׁר־לו</a:t>
            </a:r>
            <a:r>
              <a:rPr lang="he-IL" sz="3000" dirty="0">
                <a:effectLst>
                  <a:outerShdw blurRad="38100" dist="38100" dir="2700000" algn="tl">
                    <a:srgbClr val="000000">
                      <a:alpha val="43137"/>
                    </a:srgbClr>
                  </a:outerShdw>
                </a:effectLst>
                <a:cs typeface="+mj-cs"/>
              </a:rPr>
              <a:t>ֹ וְקָנָה </a:t>
            </a:r>
            <a:r>
              <a:rPr lang="he-IL" sz="3000" dirty="0" err="1">
                <a:effectLst>
                  <a:outerShdw blurRad="38100" dist="38100" dir="2700000" algn="tl">
                    <a:srgbClr val="000000">
                      <a:alpha val="43137"/>
                    </a:srgbClr>
                  </a:outerShdw>
                </a:effectLst>
                <a:cs typeface="+mj-cs"/>
              </a:rPr>
              <a:t>אֶת־הַשָּׂדֶה</a:t>
            </a:r>
            <a:r>
              <a:rPr lang="he-IL" sz="3000" dirty="0">
                <a:effectLst>
                  <a:outerShdw blurRad="38100" dist="38100" dir="2700000" algn="tl">
                    <a:srgbClr val="000000">
                      <a:alpha val="43137"/>
                    </a:srgbClr>
                  </a:outerShdw>
                </a:effectLst>
                <a:cs typeface="+mj-cs"/>
              </a:rPr>
              <a:t> הַהוּא׃</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24420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F20AEE-A8C6-4E15-8CD1-B97159F3FD3C}"/>
              </a:ext>
            </a:extLst>
          </p:cNvPr>
          <p:cNvSpPr/>
          <p:nvPr/>
        </p:nvSpPr>
        <p:spPr>
          <a:xfrm>
            <a:off x="0" y="164583"/>
            <a:ext cx="8631378" cy="2490810"/>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ג 44-46: (האוצר הטמון בשדה)</a:t>
            </a:r>
          </a:p>
          <a:p>
            <a:pPr>
              <a:lnSpc>
                <a:spcPts val="4800"/>
              </a:lnSpc>
            </a:pPr>
            <a:r>
              <a:rPr lang="he-IL" sz="3000" b="1" dirty="0">
                <a:effectLst>
                  <a:outerShdw blurRad="38100" dist="38100" dir="2700000" algn="tl">
                    <a:srgbClr val="000000">
                      <a:alpha val="43137"/>
                    </a:srgbClr>
                  </a:outerShdw>
                </a:effectLst>
                <a:cs typeface="+mj-cs"/>
              </a:rPr>
              <a:t>44</a:t>
            </a:r>
            <a:r>
              <a:rPr lang="he-IL" sz="3000" dirty="0">
                <a:effectLst>
                  <a:outerShdw blurRad="38100" dist="38100" dir="2700000" algn="tl">
                    <a:srgbClr val="000000">
                      <a:alpha val="43137"/>
                    </a:srgbClr>
                  </a:outerShdw>
                </a:effectLst>
                <a:cs typeface="+mj-cs"/>
              </a:rPr>
              <a:t> עוֹד דּוֹמָה מַלְכוּת הַשָׁמַיִם לְאוֹצָר טָמוּן בַּשָּׂדֶה אֲשֶׁר מְצָאוֹ אִישׁ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וַיִּטְמְנֵהוּ וּבְשִׂמְחָתוֹ יֵלֵךְ וּמָכַר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אֶת־כָּל־אֲשֶׁר־לו</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וְקָנָה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אֶת־הַשָּׂדֶה</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הַהוּא</a:t>
            </a:r>
            <a:r>
              <a:rPr lang="he-IL" sz="3000" dirty="0">
                <a:effectLst>
                  <a:outerShdw blurRad="38100" dist="38100" dir="2700000" algn="tl">
                    <a:srgbClr val="000000">
                      <a:alpha val="43137"/>
                    </a:srgbClr>
                  </a:outerShdw>
                </a:effectLst>
                <a:cs typeface="+mj-cs"/>
              </a:rPr>
              <a:t>׃</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4" name="Rectangle 3">
            <a:extLst>
              <a:ext uri="{FF2B5EF4-FFF2-40B4-BE49-F238E27FC236}">
                <a16:creationId xmlns:a16="http://schemas.microsoft.com/office/drawing/2014/main" id="{B15759CB-EC24-43D0-AA0B-3967B9D08962}"/>
              </a:ext>
            </a:extLst>
          </p:cNvPr>
          <p:cNvSpPr/>
          <p:nvPr/>
        </p:nvSpPr>
        <p:spPr>
          <a:xfrm>
            <a:off x="126000" y="4818160"/>
            <a:ext cx="8892000" cy="1875257"/>
          </a:xfrm>
          <a:prstGeom prst="rect">
            <a:avLst/>
          </a:prstGeom>
        </p:spPr>
        <p:txBody>
          <a:bodyPr wrap="square">
            <a:spAutoFit/>
          </a:bodyPr>
          <a:lstStyle/>
          <a:p>
            <a:pPr marL="457200" indent="-457200">
              <a:lnSpc>
                <a:spcPts val="4800"/>
              </a:lnSpc>
              <a:buFont typeface="Arial" panose="020B0604020202020204" pitchFamily="34" charset="0"/>
              <a:buChar char="•"/>
            </a:pPr>
            <a:r>
              <a:rPr lang="he-IL" sz="3000" b="1" dirty="0">
                <a:solidFill>
                  <a:schemeClr val="bg1">
                    <a:lumMod val="60000"/>
                    <a:lumOff val="40000"/>
                  </a:schemeClr>
                </a:solidFill>
                <a:effectLst>
                  <a:outerShdw blurRad="38100" dist="38100" dir="2700000" algn="tl">
                    <a:srgbClr val="000000">
                      <a:alpha val="43137"/>
                    </a:srgbClr>
                  </a:outerShdw>
                </a:effectLst>
                <a:cs typeface="+mj-cs"/>
              </a:rPr>
              <a:t>וּמָכַר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אֶת־כָּל־אֲשֶׁר־לו</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וְקָנָה </a:t>
            </a:r>
            <a:r>
              <a:rPr lang="he-IL" sz="3000" b="1" dirty="0" err="1">
                <a:solidFill>
                  <a:schemeClr val="bg1">
                    <a:lumMod val="60000"/>
                    <a:lumOff val="40000"/>
                  </a:schemeClr>
                </a:solidFill>
                <a:effectLst>
                  <a:outerShdw blurRad="38100" dist="38100" dir="2700000" algn="tl">
                    <a:srgbClr val="000000">
                      <a:alpha val="43137"/>
                    </a:srgbClr>
                  </a:outerShdw>
                </a:effectLst>
                <a:cs typeface="+mj-cs"/>
              </a:rPr>
              <a:t>אֶת־הַשָּׂדֶה</a:t>
            </a:r>
            <a:r>
              <a:rPr lang="he-IL" sz="3000" b="1" dirty="0">
                <a:solidFill>
                  <a:schemeClr val="bg1">
                    <a:lumMod val="60000"/>
                    <a:lumOff val="40000"/>
                  </a:schemeClr>
                </a:solidFill>
                <a:effectLst>
                  <a:outerShdw blurRad="38100" dist="38100" dir="2700000" algn="tl">
                    <a:srgbClr val="000000">
                      <a:alpha val="43137"/>
                    </a:srgbClr>
                  </a:outerShdw>
                </a:effectLst>
                <a:cs typeface="+mj-cs"/>
              </a:rPr>
              <a:t> הַהוּא</a:t>
            </a:r>
            <a:r>
              <a:rPr lang="en-US" sz="3000" b="1" dirty="0">
                <a:solidFill>
                  <a:schemeClr val="bg1">
                    <a:lumMod val="60000"/>
                    <a:lumOff val="40000"/>
                  </a:schemeClr>
                </a:solidFill>
                <a:effectLst>
                  <a:outerShdw blurRad="38100" dist="38100" dir="2700000" algn="tl">
                    <a:srgbClr val="000000">
                      <a:alpha val="43137"/>
                    </a:srgbClr>
                  </a:outerShdw>
                </a:effectLst>
                <a:cs typeface="+mj-cs"/>
              </a:rPr>
              <a:t> </a:t>
            </a:r>
            <a:r>
              <a:rPr lang="he-IL" sz="3000" b="1" dirty="0">
                <a:solidFill>
                  <a:schemeClr val="bg1">
                    <a:lumMod val="60000"/>
                    <a:lumOff val="40000"/>
                  </a:schemeClr>
                </a:solidFill>
                <a:effectLst>
                  <a:outerShdw blurRad="38100" dist="38100" dir="2700000" algn="tl">
                    <a:srgbClr val="000000">
                      <a:alpha val="43137"/>
                    </a:srgbClr>
                  </a:outerShdw>
                </a:effectLst>
                <a:cs typeface="+mj-cs"/>
              </a:rPr>
              <a:t>–</a:t>
            </a:r>
            <a:r>
              <a:rPr lang="he-IL" sz="3000" b="1" dirty="0">
                <a:effectLst>
                  <a:outerShdw blurRad="38100" dist="38100" dir="2700000" algn="tl">
                    <a:srgbClr val="000000">
                      <a:alpha val="43137"/>
                    </a:srgbClr>
                  </a:outerShdw>
                </a:effectLst>
                <a:cs typeface="+mj-cs"/>
              </a:rPr>
              <a:t> מסמל את המוכנות והעשייה בפועל</a:t>
            </a:r>
            <a:r>
              <a:rPr lang="en-US" sz="3000" b="1"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של האדם לשלם כל מחיר שיידרש ,מרצונו החופשי, בכדי להיות שייך לישוע. ישוע יקר מכל.</a:t>
            </a:r>
            <a:endParaRPr lang="he-IL" sz="3000" b="1" dirty="0">
              <a:solidFill>
                <a:schemeClr val="bg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pic>
        <p:nvPicPr>
          <p:cNvPr id="6" name="Picture 5" descr="A person standing on a rock&#10;&#10;Description automatically generated">
            <a:extLst>
              <a:ext uri="{FF2B5EF4-FFF2-40B4-BE49-F238E27FC236}">
                <a16:creationId xmlns:a16="http://schemas.microsoft.com/office/drawing/2014/main" id="{06FE4D70-0503-45ED-BC42-D7BFF883DB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000" y="1989000"/>
            <a:ext cx="2304229" cy="3072304"/>
          </a:xfrm>
          <a:prstGeom prst="rect">
            <a:avLst/>
          </a:prstGeom>
          <a:ln>
            <a:noFill/>
          </a:ln>
          <a:effectLst>
            <a:softEdge rad="112500"/>
          </a:effectLst>
        </p:spPr>
      </p:pic>
    </p:spTree>
    <p:extLst>
      <p:ext uri="{BB962C8B-B14F-4D97-AF65-F5344CB8AC3E}">
        <p14:creationId xmlns:p14="http://schemas.microsoft.com/office/powerpoint/2010/main" val="21991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F20AEE-A8C6-4E15-8CD1-B97159F3FD3C}"/>
              </a:ext>
            </a:extLst>
          </p:cNvPr>
          <p:cNvSpPr/>
          <p:nvPr/>
        </p:nvSpPr>
        <p:spPr>
          <a:xfrm>
            <a:off x="256311" y="189000"/>
            <a:ext cx="8631378" cy="6184129"/>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לוקס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ד 26-33: </a:t>
            </a:r>
          </a:p>
          <a:p>
            <a:pPr>
              <a:lnSpc>
                <a:spcPts val="4800"/>
              </a:lnSpc>
            </a:pPr>
            <a:r>
              <a:rPr lang="he-IL" sz="3000" b="1" dirty="0">
                <a:effectLst>
                  <a:outerShdw blurRad="38100" dist="38100" dir="2700000" algn="tl">
                    <a:srgbClr val="000000">
                      <a:alpha val="43137"/>
                    </a:srgbClr>
                  </a:outerShdw>
                </a:effectLst>
                <a:cs typeface="+mj-cs"/>
              </a:rPr>
              <a:t>26</a:t>
            </a:r>
            <a:r>
              <a:rPr lang="he-IL" sz="3000" dirty="0">
                <a:effectLst>
                  <a:outerShdw blurRad="38100" dist="38100" dir="2700000" algn="tl">
                    <a:srgbClr val="000000">
                      <a:alpha val="43137"/>
                    </a:srgbClr>
                  </a:outerShdw>
                </a:effectLst>
                <a:cs typeface="+mj-cs"/>
              </a:rPr>
              <a:t> </a:t>
            </a:r>
            <a:r>
              <a:rPr lang="he-IL" sz="3000" dirty="0">
                <a:solidFill>
                  <a:schemeClr val="bg1">
                    <a:lumMod val="60000"/>
                    <a:lumOff val="40000"/>
                  </a:schemeClr>
                </a:solidFill>
                <a:effectLst>
                  <a:outerShdw blurRad="38100" dist="38100" dir="2700000" algn="tl">
                    <a:srgbClr val="000000">
                      <a:alpha val="43137"/>
                    </a:srgbClr>
                  </a:outerShdw>
                </a:effectLst>
                <a:cs typeface="+mj-cs"/>
              </a:rPr>
              <a:t>אִישׁ כִּי־יָבוֹא אֵלַי וְלֹא יִשְׂנָא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אֶת־אָבִיו</a:t>
            </a:r>
            <a:r>
              <a:rPr lang="he-IL" sz="3000" dirty="0">
                <a:solidFill>
                  <a:schemeClr val="bg1">
                    <a:lumMod val="60000"/>
                    <a:lumOff val="40000"/>
                  </a:schemeClr>
                </a:solidFill>
                <a:effectLst>
                  <a:outerShdw blurRad="38100" dist="38100" dir="2700000" algn="tl">
                    <a:srgbClr val="000000">
                      <a:alpha val="43137"/>
                    </a:srgbClr>
                  </a:outerShdw>
                </a:effectLst>
                <a:cs typeface="+mj-cs"/>
              </a:rPr>
              <a:t> וְאֶת־אִמּוֹ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וְאֶת־אִשְׁתּו</a:t>
            </a:r>
            <a:r>
              <a:rPr lang="he-IL" sz="3000" dirty="0">
                <a:solidFill>
                  <a:schemeClr val="bg1">
                    <a:lumMod val="60000"/>
                    <a:lumOff val="40000"/>
                  </a:schemeClr>
                </a:solidFill>
                <a:effectLst>
                  <a:outerShdw blurRad="38100" dist="38100" dir="2700000" algn="tl">
                    <a:srgbClr val="000000">
                      <a:alpha val="43137"/>
                    </a:srgbClr>
                  </a:outerShdw>
                </a:effectLst>
                <a:cs typeface="+mj-cs"/>
              </a:rPr>
              <a:t>ֹ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וְאֶת־בָּנָיו</a:t>
            </a:r>
            <a:r>
              <a:rPr lang="he-IL" sz="3000" dirty="0">
                <a:solidFill>
                  <a:schemeClr val="bg1">
                    <a:lumMod val="60000"/>
                    <a:lumOff val="40000"/>
                  </a:schemeClr>
                </a:solidFill>
                <a:effectLst>
                  <a:outerShdw blurRad="38100" dist="38100" dir="2700000" algn="tl">
                    <a:srgbClr val="000000">
                      <a:alpha val="43137"/>
                    </a:srgbClr>
                  </a:outerShdw>
                </a:effectLst>
                <a:cs typeface="+mj-cs"/>
              </a:rPr>
              <a:t>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וְאֶת־אֶחָיו</a:t>
            </a:r>
            <a:r>
              <a:rPr lang="he-IL" sz="3000" dirty="0">
                <a:solidFill>
                  <a:schemeClr val="bg1">
                    <a:lumMod val="60000"/>
                    <a:lumOff val="40000"/>
                  </a:schemeClr>
                </a:solidFill>
                <a:effectLst>
                  <a:outerShdw blurRad="38100" dist="38100" dir="2700000" algn="tl">
                    <a:srgbClr val="000000">
                      <a:alpha val="43137"/>
                    </a:srgbClr>
                  </a:outerShdw>
                </a:effectLst>
                <a:cs typeface="+mj-cs"/>
              </a:rPr>
              <a:t>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וְאֶת־אַחְיֹתָיו</a:t>
            </a:r>
            <a:r>
              <a:rPr lang="he-IL" sz="3000" dirty="0">
                <a:solidFill>
                  <a:schemeClr val="bg1">
                    <a:lumMod val="60000"/>
                    <a:lumOff val="40000"/>
                  </a:schemeClr>
                </a:solidFill>
                <a:effectLst>
                  <a:outerShdw blurRad="38100" dist="38100" dir="2700000" algn="tl">
                    <a:srgbClr val="000000">
                      <a:alpha val="43137"/>
                    </a:srgbClr>
                  </a:outerShdw>
                </a:effectLst>
                <a:cs typeface="+mj-cs"/>
              </a:rPr>
              <a:t> וְאַף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גַּם־אֶת־נַפְשׁו</a:t>
            </a:r>
            <a:r>
              <a:rPr lang="he-IL" sz="3000" dirty="0">
                <a:solidFill>
                  <a:schemeClr val="bg1">
                    <a:lumMod val="60000"/>
                    <a:lumOff val="40000"/>
                  </a:schemeClr>
                </a:solidFill>
                <a:effectLst>
                  <a:outerShdw blurRad="38100" dist="38100" dir="2700000" algn="tl">
                    <a:srgbClr val="000000">
                      <a:alpha val="43137"/>
                    </a:srgbClr>
                  </a:outerShdw>
                </a:effectLst>
                <a:cs typeface="+mj-cs"/>
              </a:rPr>
              <a:t>ֹ לֹא יוּכַל לִהְיוֹת תַּלְמִידִי</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27</a:t>
            </a:r>
            <a:r>
              <a:rPr lang="he-IL" sz="3000" dirty="0">
                <a:effectLst>
                  <a:outerShdw blurRad="38100" dist="38100" dir="2700000" algn="tl">
                    <a:srgbClr val="000000">
                      <a:alpha val="43137"/>
                    </a:srgbClr>
                  </a:outerShdw>
                </a:effectLst>
                <a:cs typeface="+mj-cs"/>
              </a:rPr>
              <a:t> </a:t>
            </a:r>
            <a:r>
              <a:rPr lang="he-IL" sz="3000" dirty="0">
                <a:solidFill>
                  <a:schemeClr val="bg1">
                    <a:lumMod val="60000"/>
                    <a:lumOff val="40000"/>
                  </a:schemeClr>
                </a:solidFill>
                <a:effectLst>
                  <a:outerShdw blurRad="38100" dist="38100" dir="2700000" algn="tl">
                    <a:srgbClr val="000000">
                      <a:alpha val="43137"/>
                    </a:srgbClr>
                  </a:outerShdw>
                </a:effectLst>
                <a:cs typeface="+mj-cs"/>
              </a:rPr>
              <a:t>וַאֲשֶׁר לֹא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יִשָׂא</a:t>
            </a:r>
            <a:r>
              <a:rPr lang="he-IL" sz="3000" dirty="0">
                <a:solidFill>
                  <a:schemeClr val="bg1">
                    <a:lumMod val="60000"/>
                    <a:lumOff val="40000"/>
                  </a:schemeClr>
                </a:solidFill>
                <a:effectLst>
                  <a:outerShdw blurRad="38100" dist="38100" dir="2700000" algn="tl">
                    <a:srgbClr val="000000">
                      <a:alpha val="43137"/>
                    </a:srgbClr>
                  </a:outerShdw>
                </a:effectLst>
                <a:cs typeface="+mj-cs"/>
              </a:rPr>
              <a:t>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אֶת־צְלוּבו</a:t>
            </a:r>
            <a:r>
              <a:rPr lang="he-IL" sz="3000" dirty="0">
                <a:solidFill>
                  <a:schemeClr val="bg1">
                    <a:lumMod val="60000"/>
                    <a:lumOff val="40000"/>
                  </a:schemeClr>
                </a:solidFill>
                <a:effectLst>
                  <a:outerShdw blurRad="38100" dist="38100" dir="2700000" algn="tl">
                    <a:srgbClr val="000000">
                      <a:alpha val="43137"/>
                    </a:srgbClr>
                  </a:outerShdw>
                </a:effectLst>
                <a:cs typeface="+mj-cs"/>
              </a:rPr>
              <a:t>ֹ וּבָא אַחֲרָי לֹא יוּכַל לִהְיוֹת תַּלְמִידִי</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28</a:t>
            </a:r>
            <a:r>
              <a:rPr lang="he-IL" sz="3000" dirty="0">
                <a:effectLst>
                  <a:outerShdw blurRad="38100" dist="38100" dir="2700000" algn="tl">
                    <a:srgbClr val="000000">
                      <a:alpha val="43137"/>
                    </a:srgbClr>
                  </a:outerShdw>
                </a:effectLst>
                <a:cs typeface="+mj-cs"/>
              </a:rPr>
              <a:t> כִּי מִי מִכֶּם הֶחָפֵץ לִבְנוֹת מִגְדָּל לֹא יֵשֵׁב רִאשׁוֹנָה וִיחַשֵּׁב </a:t>
            </a:r>
            <a:r>
              <a:rPr lang="he-IL" sz="3000" dirty="0" err="1">
                <a:effectLst>
                  <a:outerShdw blurRad="38100" dist="38100" dir="2700000" algn="tl">
                    <a:srgbClr val="000000">
                      <a:alpha val="43137"/>
                    </a:srgbClr>
                  </a:outerShdw>
                </a:effectLst>
                <a:cs typeface="+mj-cs"/>
              </a:rPr>
              <a:t>אֶת־הַהוֹצָאוֹת</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אִם־הַשֵׂג</a:t>
            </a:r>
            <a:r>
              <a:rPr lang="he-IL" sz="3000" dirty="0">
                <a:effectLst>
                  <a:outerShdw blurRad="38100" dist="38100" dir="2700000" algn="tl">
                    <a:srgbClr val="000000">
                      <a:alpha val="43137"/>
                    </a:srgbClr>
                  </a:outerShdw>
                </a:effectLst>
                <a:cs typeface="+mj-cs"/>
              </a:rPr>
              <a:t> תַּשִׂיג יָדוֹ לְהַשְׁלִימוֹ׃ </a:t>
            </a:r>
            <a:r>
              <a:rPr lang="he-IL" sz="3000" b="1" dirty="0">
                <a:effectLst>
                  <a:outerShdw blurRad="38100" dist="38100" dir="2700000" algn="tl">
                    <a:srgbClr val="000000">
                      <a:alpha val="43137"/>
                    </a:srgbClr>
                  </a:outerShdw>
                </a:effectLst>
                <a:cs typeface="+mj-cs"/>
              </a:rPr>
              <a:t>29</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פֶּן־יְיַסֵּד</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וְלֹא־יוּכַל</a:t>
            </a:r>
            <a:r>
              <a:rPr lang="he-IL" sz="3000" dirty="0">
                <a:effectLst>
                  <a:outerShdw blurRad="38100" dist="38100" dir="2700000" algn="tl">
                    <a:srgbClr val="000000">
                      <a:alpha val="43137"/>
                    </a:srgbClr>
                  </a:outerShdw>
                </a:effectLst>
                <a:cs typeface="+mj-cs"/>
              </a:rPr>
              <a:t> לְכַלּתוֹ וְהָיָה </a:t>
            </a:r>
            <a:r>
              <a:rPr lang="he-IL" sz="3000" dirty="0" err="1">
                <a:effectLst>
                  <a:outerShdw blurRad="38100" dist="38100" dir="2700000" algn="tl">
                    <a:srgbClr val="000000">
                      <a:alpha val="43137"/>
                    </a:srgbClr>
                  </a:outerShdw>
                </a:effectLst>
                <a:cs typeface="+mj-cs"/>
              </a:rPr>
              <a:t>כָּל־רֹאָיו</a:t>
            </a:r>
            <a:r>
              <a:rPr lang="he-IL" sz="3000" dirty="0">
                <a:effectLst>
                  <a:outerShdw blurRad="38100" dist="38100" dir="2700000" algn="tl">
                    <a:srgbClr val="000000">
                      <a:alpha val="43137"/>
                    </a:srgbClr>
                  </a:outerShdw>
                </a:effectLst>
                <a:cs typeface="+mj-cs"/>
              </a:rPr>
              <a:t> יָקוּמוּ </a:t>
            </a:r>
            <a:r>
              <a:rPr lang="he-IL" sz="3000" dirty="0" err="1">
                <a:effectLst>
                  <a:outerShdw blurRad="38100" dist="38100" dir="2700000" algn="tl">
                    <a:srgbClr val="000000">
                      <a:alpha val="43137"/>
                    </a:srgbClr>
                  </a:outerShdw>
                </a:effectLst>
                <a:cs typeface="+mj-cs"/>
              </a:rPr>
              <a:t>וְלָעֲגוּ־לו</a:t>
            </a:r>
            <a:r>
              <a:rPr lang="he-IL" sz="3000" dirty="0">
                <a:effectLst>
                  <a:outerShdw blurRad="38100" dist="38100" dir="2700000" algn="tl">
                    <a:srgbClr val="000000">
                      <a:alpha val="43137"/>
                    </a:srgbClr>
                  </a:outerShdw>
                </a:effectLst>
                <a:cs typeface="+mj-cs"/>
              </a:rPr>
              <a:t>ֹ לֵאמֹר׃ </a:t>
            </a:r>
            <a:r>
              <a:rPr lang="he-IL" sz="3000" b="1" dirty="0">
                <a:effectLst>
                  <a:outerShdw blurRad="38100" dist="38100" dir="2700000" algn="tl">
                    <a:srgbClr val="000000">
                      <a:alpha val="43137"/>
                    </a:srgbClr>
                  </a:outerShdw>
                </a:effectLst>
                <a:cs typeface="+mj-cs"/>
              </a:rPr>
              <a:t>30</a:t>
            </a:r>
            <a:r>
              <a:rPr lang="he-IL" sz="3000" dirty="0">
                <a:effectLst>
                  <a:outerShdw blurRad="38100" dist="38100" dir="2700000" algn="tl">
                    <a:srgbClr val="000000">
                      <a:alpha val="43137"/>
                    </a:srgbClr>
                  </a:outerShdw>
                </a:effectLst>
                <a:cs typeface="+mj-cs"/>
              </a:rPr>
              <a:t> הָאִישׁ הַזֶּה הֵחֵל לִבְנוֹת וְלֹא </a:t>
            </a:r>
            <a:r>
              <a:rPr lang="he-IL" sz="3000" dirty="0" err="1">
                <a:effectLst>
                  <a:outerShdw blurRad="38100" dist="38100" dir="2700000" algn="tl">
                    <a:srgbClr val="000000">
                      <a:alpha val="43137"/>
                    </a:srgbClr>
                  </a:outerShdw>
                </a:effectLst>
                <a:cs typeface="+mj-cs"/>
              </a:rPr>
              <a:t>יָכֹל</a:t>
            </a:r>
            <a:r>
              <a:rPr lang="he-IL" sz="3000" dirty="0">
                <a:effectLst>
                  <a:outerShdw blurRad="38100" dist="38100" dir="2700000" algn="tl">
                    <a:srgbClr val="000000">
                      <a:alpha val="43137"/>
                    </a:srgbClr>
                  </a:outerShdw>
                </a:effectLst>
                <a:cs typeface="+mj-cs"/>
              </a:rPr>
              <a:t> לְכַלּוֹת׃ </a:t>
            </a:r>
            <a:r>
              <a:rPr lang="he-IL" sz="3000" b="1" dirty="0">
                <a:effectLst>
                  <a:outerShdw blurRad="38100" dist="38100" dir="2700000" algn="tl">
                    <a:srgbClr val="000000">
                      <a:alpha val="43137"/>
                    </a:srgbClr>
                  </a:outerShdw>
                </a:effectLst>
                <a:cs typeface="+mj-cs"/>
              </a:rPr>
              <a:t>31</a:t>
            </a:r>
            <a:r>
              <a:rPr lang="he-IL" sz="3000" dirty="0">
                <a:effectLst>
                  <a:outerShdw blurRad="38100" dist="38100" dir="2700000" algn="tl">
                    <a:srgbClr val="000000">
                      <a:alpha val="43137"/>
                    </a:srgbClr>
                  </a:outerShdw>
                </a:effectLst>
                <a:cs typeface="+mj-cs"/>
              </a:rPr>
              <a:t> אוֹ </a:t>
            </a:r>
            <a:r>
              <a:rPr lang="he-IL" sz="3000" dirty="0" err="1">
                <a:effectLst>
                  <a:outerShdw blurRad="38100" dist="38100" dir="2700000" algn="tl">
                    <a:srgbClr val="000000">
                      <a:alpha val="43137"/>
                    </a:srgbClr>
                  </a:outerShdw>
                </a:effectLst>
                <a:cs typeface="+mj-cs"/>
              </a:rPr>
              <a:t>מִי־הוּא</a:t>
            </a:r>
            <a:r>
              <a:rPr lang="he-IL" sz="3000" dirty="0">
                <a:effectLst>
                  <a:outerShdw blurRad="38100" dist="38100" dir="2700000" algn="tl">
                    <a:srgbClr val="000000">
                      <a:alpha val="43137"/>
                    </a:srgbClr>
                  </a:outerShdw>
                </a:effectLst>
                <a:cs typeface="+mj-cs"/>
              </a:rPr>
              <a:t> הַמֶּלֶךְ הַקָּם לְהִתְגָּרוֹת מִלְחָמָה בְּמֶלֶךְ אַחֵר וְלֹא יֵשֵׁב בָּרִאשׁוֹנָה </a:t>
            </a:r>
            <a:r>
              <a:rPr lang="he-IL" sz="3000" dirty="0" err="1">
                <a:effectLst>
                  <a:outerShdw blurRad="38100" dist="38100" dir="2700000" algn="tl">
                    <a:srgbClr val="000000">
                      <a:alpha val="43137"/>
                    </a:srgbClr>
                  </a:outerShdw>
                </a:effectLst>
                <a:cs typeface="+mj-cs"/>
              </a:rPr>
              <a:t>וְיִתְיָעֵץ</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אִם־יוּכַל</a:t>
            </a:r>
            <a:r>
              <a:rPr lang="he-IL" sz="3000" dirty="0">
                <a:effectLst>
                  <a:outerShdw blurRad="38100" dist="38100" dir="2700000" algn="tl">
                    <a:srgbClr val="000000">
                      <a:alpha val="43137"/>
                    </a:srgbClr>
                  </a:outerShdw>
                </a:effectLst>
                <a:cs typeface="+mj-cs"/>
              </a:rPr>
              <a:t> לַעֲרֹךְ בַּעֲשֶׂרֶת אֲלָפִים לִקְרַאת הַבָּא עָלָיו בְּעֶשְׂרִים אָלֶף׃ </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3471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F20AEE-A8C6-4E15-8CD1-B97159F3FD3C}"/>
              </a:ext>
            </a:extLst>
          </p:cNvPr>
          <p:cNvSpPr/>
          <p:nvPr/>
        </p:nvSpPr>
        <p:spPr>
          <a:xfrm>
            <a:off x="256311" y="189000"/>
            <a:ext cx="8631378" cy="3721916"/>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לוקס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ד 26-33: </a:t>
            </a:r>
          </a:p>
          <a:p>
            <a:pPr>
              <a:lnSpc>
                <a:spcPts val="4800"/>
              </a:lnSpc>
            </a:pPr>
            <a:r>
              <a:rPr lang="he-IL" sz="3000" b="1" dirty="0">
                <a:effectLst>
                  <a:outerShdw blurRad="38100" dist="38100" dir="2700000" algn="tl">
                    <a:srgbClr val="000000">
                      <a:alpha val="43137"/>
                    </a:srgbClr>
                  </a:outerShdw>
                </a:effectLst>
                <a:cs typeface="+mj-cs"/>
              </a:rPr>
              <a:t>31</a:t>
            </a:r>
            <a:r>
              <a:rPr lang="he-IL" sz="3000" dirty="0">
                <a:effectLst>
                  <a:outerShdw blurRad="38100" dist="38100" dir="2700000" algn="tl">
                    <a:srgbClr val="000000">
                      <a:alpha val="43137"/>
                    </a:srgbClr>
                  </a:outerShdw>
                </a:effectLst>
                <a:cs typeface="+mj-cs"/>
              </a:rPr>
              <a:t> אוֹ </a:t>
            </a:r>
            <a:r>
              <a:rPr lang="he-IL" sz="3000" dirty="0" err="1">
                <a:effectLst>
                  <a:outerShdw blurRad="38100" dist="38100" dir="2700000" algn="tl">
                    <a:srgbClr val="000000">
                      <a:alpha val="43137"/>
                    </a:srgbClr>
                  </a:outerShdw>
                </a:effectLst>
                <a:cs typeface="+mj-cs"/>
              </a:rPr>
              <a:t>מִי־הוּא</a:t>
            </a:r>
            <a:r>
              <a:rPr lang="he-IL" sz="3000" dirty="0">
                <a:effectLst>
                  <a:outerShdw blurRad="38100" dist="38100" dir="2700000" algn="tl">
                    <a:srgbClr val="000000">
                      <a:alpha val="43137"/>
                    </a:srgbClr>
                  </a:outerShdw>
                </a:effectLst>
                <a:cs typeface="+mj-cs"/>
              </a:rPr>
              <a:t> הַמֶּלֶךְ הַקָּם לְהִתְגָּרוֹת מִלְחָמָה בְּמֶלֶךְ אַחֵר וְלֹא יֵשֵׁב בָּרִאשׁוֹנָה </a:t>
            </a:r>
            <a:r>
              <a:rPr lang="he-IL" sz="3000" dirty="0" err="1">
                <a:effectLst>
                  <a:outerShdw blurRad="38100" dist="38100" dir="2700000" algn="tl">
                    <a:srgbClr val="000000">
                      <a:alpha val="43137"/>
                    </a:srgbClr>
                  </a:outerShdw>
                </a:effectLst>
                <a:cs typeface="+mj-cs"/>
              </a:rPr>
              <a:t>וְיִתְיָעֵץ</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אִם־יוּכַל</a:t>
            </a:r>
            <a:r>
              <a:rPr lang="he-IL" sz="3000" dirty="0">
                <a:effectLst>
                  <a:outerShdw blurRad="38100" dist="38100" dir="2700000" algn="tl">
                    <a:srgbClr val="000000">
                      <a:alpha val="43137"/>
                    </a:srgbClr>
                  </a:outerShdw>
                </a:effectLst>
                <a:cs typeface="+mj-cs"/>
              </a:rPr>
              <a:t> לַעֲרֹךְ בַּעֲשֶׂרֶת אֲלָפִים לִקְרַאת הַבָּא עָלָיו בְּעֶשְׂרִים אָלֶף׃ </a:t>
            </a:r>
            <a:r>
              <a:rPr lang="he-IL" sz="3000" b="1" dirty="0">
                <a:effectLst>
                  <a:outerShdw blurRad="38100" dist="38100" dir="2700000" algn="tl">
                    <a:srgbClr val="000000">
                      <a:alpha val="43137"/>
                    </a:srgbClr>
                  </a:outerShdw>
                </a:effectLst>
                <a:cs typeface="+mj-cs"/>
              </a:rPr>
              <a:t>32</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וְאִם־לֹא</a:t>
            </a:r>
            <a:r>
              <a:rPr lang="he-IL" sz="3000" dirty="0">
                <a:effectLst>
                  <a:outerShdw blurRad="38100" dist="38100" dir="2700000" algn="tl">
                    <a:srgbClr val="000000">
                      <a:alpha val="43137"/>
                    </a:srgbClr>
                  </a:outerShdw>
                </a:effectLst>
                <a:cs typeface="+mj-cs"/>
              </a:rPr>
              <a:t> יוּכַל וְשָׁלַח אֵלָיו מַלְאָכִים בְּעוֹדֶנּוּ מֵרָחוֹק לְבַקֵּשׁ שָׁלוֹם׃ </a:t>
            </a:r>
            <a:r>
              <a:rPr lang="he-IL" sz="3000" b="1" dirty="0">
                <a:effectLst>
                  <a:outerShdw blurRad="38100" dist="38100" dir="2700000" algn="tl">
                    <a:srgbClr val="000000">
                      <a:alpha val="43137"/>
                    </a:srgbClr>
                  </a:outerShdw>
                </a:effectLst>
                <a:cs typeface="+mj-cs"/>
              </a:rPr>
              <a:t>33</a:t>
            </a:r>
            <a:r>
              <a:rPr lang="he-IL" sz="3000" dirty="0">
                <a:effectLst>
                  <a:outerShdw blurRad="38100" dist="38100" dir="2700000" algn="tl">
                    <a:srgbClr val="000000">
                      <a:alpha val="43137"/>
                    </a:srgbClr>
                  </a:outerShdw>
                </a:effectLst>
                <a:cs typeface="+mj-cs"/>
              </a:rPr>
              <a:t> </a:t>
            </a:r>
            <a:r>
              <a:rPr lang="he-IL" sz="3000" dirty="0">
                <a:solidFill>
                  <a:schemeClr val="bg1">
                    <a:lumMod val="60000"/>
                    <a:lumOff val="40000"/>
                  </a:schemeClr>
                </a:solidFill>
                <a:effectLst>
                  <a:outerShdw blurRad="38100" dist="38100" dir="2700000" algn="tl">
                    <a:srgbClr val="000000">
                      <a:alpha val="43137"/>
                    </a:srgbClr>
                  </a:outerShdw>
                </a:effectLst>
                <a:cs typeface="+mj-cs"/>
              </a:rPr>
              <a:t>וְכֵן כָּל־אִישׁ מִכֶּם אֲשֶׁר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לֹא־יַעֲזֹב</a:t>
            </a:r>
            <a:r>
              <a:rPr lang="he-IL" sz="3000" dirty="0">
                <a:solidFill>
                  <a:schemeClr val="bg1">
                    <a:lumMod val="60000"/>
                    <a:lumOff val="40000"/>
                  </a:schemeClr>
                </a:solidFill>
                <a:effectLst>
                  <a:outerShdw blurRad="38100" dist="38100" dir="2700000" algn="tl">
                    <a:srgbClr val="000000">
                      <a:alpha val="43137"/>
                    </a:srgbClr>
                  </a:outerShdw>
                </a:effectLst>
                <a:cs typeface="+mj-cs"/>
              </a:rPr>
              <a:t> </a:t>
            </a:r>
            <a:r>
              <a:rPr lang="he-IL" sz="3000" dirty="0" err="1">
                <a:solidFill>
                  <a:schemeClr val="bg1">
                    <a:lumMod val="60000"/>
                    <a:lumOff val="40000"/>
                  </a:schemeClr>
                </a:solidFill>
                <a:effectLst>
                  <a:outerShdw blurRad="38100" dist="38100" dir="2700000" algn="tl">
                    <a:srgbClr val="000000">
                      <a:alpha val="43137"/>
                    </a:srgbClr>
                  </a:outerShdw>
                </a:effectLst>
                <a:cs typeface="+mj-cs"/>
              </a:rPr>
              <a:t>כָּל־קִנְיָנָיו</a:t>
            </a:r>
            <a:r>
              <a:rPr lang="he-IL" sz="3000" dirty="0">
                <a:solidFill>
                  <a:schemeClr val="bg1">
                    <a:lumMod val="60000"/>
                    <a:lumOff val="40000"/>
                  </a:schemeClr>
                </a:solidFill>
                <a:effectLst>
                  <a:outerShdw blurRad="38100" dist="38100" dir="2700000" algn="tl">
                    <a:srgbClr val="000000">
                      <a:alpha val="43137"/>
                    </a:srgbClr>
                  </a:outerShdw>
                </a:effectLst>
                <a:cs typeface="+mj-cs"/>
              </a:rPr>
              <a:t> לֹא יוּכַל לִהְיוֹת תַּלְמִידִי׃</a:t>
            </a:r>
            <a:endParaRPr lang="he-IL" sz="3000" b="1" dirty="0">
              <a:solidFill>
                <a:schemeClr val="bg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64827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F20AEE-A8C6-4E15-8CD1-B97159F3FD3C}"/>
              </a:ext>
            </a:extLst>
          </p:cNvPr>
          <p:cNvSpPr/>
          <p:nvPr/>
        </p:nvSpPr>
        <p:spPr>
          <a:xfrm>
            <a:off x="252000" y="53796"/>
            <a:ext cx="8631378" cy="2490810"/>
          </a:xfrm>
          <a:prstGeom prst="rect">
            <a:avLst/>
          </a:prstGeom>
        </p:spPr>
        <p:txBody>
          <a:bodyPr wrap="square">
            <a:spAutoFit/>
          </a:bodyPr>
          <a:lstStyle/>
          <a:p>
            <a:pPr>
              <a:lnSpc>
                <a:spcPts val="4800"/>
              </a:lnSpc>
            </a:pP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מתי י</a:t>
            </a:r>
            <a:r>
              <a:rPr lang="en-GB"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a:t>
            </a:r>
            <a:r>
              <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rPr>
              <a:t>ג 45-46: (משל המרגלית היקרה)</a:t>
            </a:r>
          </a:p>
          <a:p>
            <a:pPr>
              <a:lnSpc>
                <a:spcPts val="4800"/>
              </a:lnSpc>
            </a:pPr>
            <a:r>
              <a:rPr lang="he-IL" sz="3000" b="1" dirty="0">
                <a:effectLst>
                  <a:outerShdw blurRad="38100" dist="38100" dir="2700000" algn="tl">
                    <a:srgbClr val="000000">
                      <a:alpha val="43137"/>
                    </a:srgbClr>
                  </a:outerShdw>
                </a:effectLst>
                <a:cs typeface="+mj-cs"/>
              </a:rPr>
              <a:t>45</a:t>
            </a:r>
            <a:r>
              <a:rPr lang="he-IL" sz="3000" dirty="0">
                <a:effectLst>
                  <a:outerShdw blurRad="38100" dist="38100" dir="2700000" algn="tl">
                    <a:srgbClr val="000000">
                      <a:alpha val="43137"/>
                    </a:srgbClr>
                  </a:outerShdw>
                </a:effectLst>
                <a:cs typeface="+mj-cs"/>
              </a:rPr>
              <a:t> עוֹד דּוֹמָה מַלְכוּת הַשָׁמָיִם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לְאִישׁ סֹחֵר הַמְבַקֵּשׁ מַרְגָּלִיּוֹת</a:t>
            </a:r>
            <a:r>
              <a:rPr lang="en-US" sz="3000" b="1" dirty="0">
                <a:solidFill>
                  <a:schemeClr val="bg1">
                    <a:lumMod val="60000"/>
                    <a:lumOff val="40000"/>
                  </a:schemeClr>
                </a:solidFill>
                <a:effectLst>
                  <a:outerShdw blurRad="38100" dist="38100" dir="2700000" algn="tl">
                    <a:srgbClr val="000000">
                      <a:alpha val="43137"/>
                    </a:srgbClr>
                  </a:outerShdw>
                </a:effectLst>
                <a:cs typeface="+mj-cs"/>
              </a:rPr>
              <a:t> </a:t>
            </a:r>
            <a:r>
              <a:rPr lang="he-IL" sz="3000" b="1" dirty="0">
                <a:solidFill>
                  <a:schemeClr val="bg1">
                    <a:lumMod val="60000"/>
                    <a:lumOff val="40000"/>
                  </a:schemeClr>
                </a:solidFill>
                <a:effectLst>
                  <a:outerShdw blurRad="38100" dist="38100" dir="2700000" algn="tl">
                    <a:srgbClr val="000000">
                      <a:alpha val="43137"/>
                    </a:srgbClr>
                  </a:outerShdw>
                </a:effectLst>
                <a:cs typeface="+mj-cs"/>
              </a:rPr>
              <a:t> </a:t>
            </a:r>
            <a:r>
              <a:rPr lang="he-IL" sz="3000" dirty="0">
                <a:effectLst>
                  <a:outerShdw blurRad="38100" dist="38100" dir="2700000" algn="tl">
                    <a:srgbClr val="000000">
                      <a:alpha val="43137"/>
                    </a:srgbClr>
                  </a:outerShdw>
                </a:effectLst>
                <a:cs typeface="+mj-cs"/>
              </a:rPr>
              <a:t>(אבנים יקרות, פנינים)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טֹבוֹת</a:t>
            </a:r>
            <a:r>
              <a:rPr lang="he-IL" sz="3000" dirty="0">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46</a:t>
            </a:r>
            <a:r>
              <a:rPr lang="he-IL" sz="3000" dirty="0">
                <a:effectLst>
                  <a:outerShdw blurRad="38100" dist="38100" dir="2700000" algn="tl">
                    <a:srgbClr val="000000">
                      <a:alpha val="43137"/>
                    </a:srgbClr>
                  </a:outerShdw>
                </a:effectLst>
                <a:cs typeface="+mj-cs"/>
              </a:rPr>
              <a:t> וְכַאֲשֶׁר מָצָא מַרְגָּלִית אַחַת יְקָרָה מְאֹד הָלַךְ </a:t>
            </a:r>
            <a:r>
              <a:rPr lang="he-IL" sz="3000" dirty="0" err="1">
                <a:effectLst>
                  <a:outerShdw blurRad="38100" dist="38100" dir="2700000" algn="tl">
                    <a:srgbClr val="000000">
                      <a:alpha val="43137"/>
                    </a:srgbClr>
                  </a:outerShdw>
                </a:effectLst>
                <a:cs typeface="+mj-cs"/>
              </a:rPr>
              <a:t>וַיִּמְכֹּר</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אֶת־כָּל־אֲשֶׁר־לו</a:t>
            </a:r>
            <a:r>
              <a:rPr lang="he-IL" sz="3000" dirty="0">
                <a:effectLst>
                  <a:outerShdw blurRad="38100" dist="38100" dir="2700000" algn="tl">
                    <a:srgbClr val="000000">
                      <a:alpha val="43137"/>
                    </a:srgbClr>
                  </a:outerShdw>
                </a:effectLst>
                <a:cs typeface="+mj-cs"/>
              </a:rPr>
              <a:t>ֹ </a:t>
            </a:r>
            <a:r>
              <a:rPr lang="he-IL" sz="3000" dirty="0" err="1">
                <a:effectLst>
                  <a:outerShdw blurRad="38100" dist="38100" dir="2700000" algn="tl">
                    <a:srgbClr val="000000">
                      <a:alpha val="43137"/>
                    </a:srgbClr>
                  </a:outerShdw>
                </a:effectLst>
                <a:cs typeface="+mj-cs"/>
              </a:rPr>
              <a:t>וַיִּקֶן</a:t>
            </a:r>
            <a:r>
              <a:rPr lang="he-IL" sz="3000" dirty="0">
                <a:effectLst>
                  <a:outerShdw blurRad="38100" dist="38100" dir="2700000" algn="tl">
                    <a:srgbClr val="000000">
                      <a:alpha val="43137"/>
                    </a:srgbClr>
                  </a:outerShdw>
                </a:effectLst>
                <a:cs typeface="+mj-cs"/>
              </a:rPr>
              <a:t> אֹתָהּ׃</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5" name="Rectangle 4">
            <a:extLst>
              <a:ext uri="{FF2B5EF4-FFF2-40B4-BE49-F238E27FC236}">
                <a16:creationId xmlns:a16="http://schemas.microsoft.com/office/drawing/2014/main" id="{2FF8CC6B-1D07-4081-BF55-128E0E71A5DD}"/>
              </a:ext>
            </a:extLst>
          </p:cNvPr>
          <p:cNvSpPr/>
          <p:nvPr/>
        </p:nvSpPr>
        <p:spPr>
          <a:xfrm>
            <a:off x="155022" y="2896951"/>
            <a:ext cx="8728356" cy="1259704"/>
          </a:xfrm>
          <a:prstGeom prst="rect">
            <a:avLst/>
          </a:prstGeom>
        </p:spPr>
        <p:txBody>
          <a:bodyPr wrap="square">
            <a:spAutoFit/>
          </a:bodyPr>
          <a:lstStyle/>
          <a:p>
            <a:pPr>
              <a:lnSpc>
                <a:spcPts val="4800"/>
              </a:lnSpc>
            </a:pPr>
            <a:r>
              <a:rPr lang="he-IL" sz="3000" b="1" dirty="0">
                <a:solidFill>
                  <a:schemeClr val="bg1">
                    <a:lumMod val="60000"/>
                    <a:lumOff val="40000"/>
                  </a:schemeClr>
                </a:solidFill>
                <a:effectLst>
                  <a:outerShdw blurRad="38100" dist="38100" dir="2700000" algn="tl">
                    <a:srgbClr val="000000">
                      <a:alpha val="43137"/>
                    </a:srgbClr>
                  </a:outerShdw>
                </a:effectLst>
                <a:cs typeface="+mj-cs"/>
              </a:rPr>
              <a:t>האִישׁ הסֹחֵר – </a:t>
            </a:r>
            <a:r>
              <a:rPr lang="he-IL" sz="3000" b="1" dirty="0">
                <a:effectLst>
                  <a:outerShdw blurRad="38100" dist="38100" dir="2700000" algn="tl">
                    <a:srgbClr val="000000">
                      <a:alpha val="43137"/>
                    </a:srgbClr>
                  </a:outerShdw>
                </a:effectLst>
                <a:cs typeface="+mj-cs"/>
              </a:rPr>
              <a:t>מסמל אדם (גבר או אישה) שנחשף לישוע ולבשורה ומחליט להאמין בו בכל ליבו (לפי ההמשך).</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
        <p:nvSpPr>
          <p:cNvPr id="8" name="Rectangle 7">
            <a:extLst>
              <a:ext uri="{FF2B5EF4-FFF2-40B4-BE49-F238E27FC236}">
                <a16:creationId xmlns:a16="http://schemas.microsoft.com/office/drawing/2014/main" id="{834C0846-CA11-4238-8201-881EFE65BD94}"/>
              </a:ext>
            </a:extLst>
          </p:cNvPr>
          <p:cNvSpPr/>
          <p:nvPr/>
        </p:nvSpPr>
        <p:spPr>
          <a:xfrm>
            <a:off x="155022" y="4509000"/>
            <a:ext cx="8728356" cy="1259704"/>
          </a:xfrm>
          <a:prstGeom prst="rect">
            <a:avLst/>
          </a:prstGeom>
        </p:spPr>
        <p:txBody>
          <a:bodyPr wrap="square">
            <a:spAutoFit/>
          </a:bodyPr>
          <a:lstStyle/>
          <a:p>
            <a:pPr>
              <a:lnSpc>
                <a:spcPts val="4800"/>
              </a:lnSpc>
            </a:pPr>
            <a:r>
              <a:rPr lang="he-IL" sz="3000" b="1" dirty="0">
                <a:solidFill>
                  <a:schemeClr val="bg1">
                    <a:lumMod val="60000"/>
                    <a:lumOff val="40000"/>
                  </a:schemeClr>
                </a:solidFill>
                <a:effectLst>
                  <a:outerShdw blurRad="38100" dist="38100" dir="2700000" algn="tl">
                    <a:srgbClr val="000000">
                      <a:alpha val="43137"/>
                    </a:srgbClr>
                  </a:outerShdw>
                </a:effectLst>
                <a:cs typeface="+mj-cs"/>
              </a:rPr>
              <a:t>מְבַקֵּשׁ מַרְגָּלִיּוֹת</a:t>
            </a:r>
            <a:r>
              <a:rPr lang="en-US" sz="3000" b="1" dirty="0">
                <a:solidFill>
                  <a:schemeClr val="bg1">
                    <a:lumMod val="60000"/>
                    <a:lumOff val="40000"/>
                  </a:schemeClr>
                </a:solidFill>
                <a:effectLst>
                  <a:outerShdw blurRad="38100" dist="38100" dir="2700000" algn="tl">
                    <a:srgbClr val="000000">
                      <a:alpha val="43137"/>
                    </a:srgbClr>
                  </a:outerShdw>
                </a:effectLst>
                <a:cs typeface="+mj-cs"/>
              </a:rPr>
              <a:t> </a:t>
            </a:r>
            <a:r>
              <a:rPr lang="he-IL" sz="3000" b="1" dirty="0">
                <a:solidFill>
                  <a:schemeClr val="bg1">
                    <a:lumMod val="60000"/>
                    <a:lumOff val="40000"/>
                  </a:schemeClr>
                </a:solidFill>
                <a:effectLst>
                  <a:outerShdw blurRad="38100" dist="38100" dir="2700000" algn="tl">
                    <a:srgbClr val="000000">
                      <a:alpha val="43137"/>
                    </a:srgbClr>
                  </a:outerShdw>
                </a:effectLst>
                <a:cs typeface="+mj-cs"/>
              </a:rPr>
              <a:t>טֹבוֹת –</a:t>
            </a:r>
            <a:r>
              <a:rPr lang="he-IL" sz="3000" b="1" dirty="0">
                <a:solidFill>
                  <a:schemeClr val="bg1">
                    <a:lumMod val="40000"/>
                    <a:lumOff val="60000"/>
                  </a:schemeClr>
                </a:solidFill>
                <a:effectLst>
                  <a:outerShdw blurRad="38100" dist="38100" dir="2700000" algn="tl">
                    <a:srgbClr val="000000">
                      <a:alpha val="43137"/>
                    </a:srgbClr>
                  </a:outerShdw>
                </a:effectLst>
                <a:cs typeface="+mj-cs"/>
              </a:rPr>
              <a:t> </a:t>
            </a:r>
            <a:r>
              <a:rPr lang="he-IL" sz="3000" b="1" dirty="0">
                <a:effectLst>
                  <a:outerShdw blurRad="38100" dist="38100" dir="2700000" algn="tl">
                    <a:srgbClr val="000000">
                      <a:alpha val="43137"/>
                    </a:srgbClr>
                  </a:outerShdw>
                </a:effectLst>
                <a:cs typeface="+mj-cs"/>
              </a:rPr>
              <a:t>מסמל את זה שאותו איש מחפש משמעות ותוכן אמיתיים לחייו, תשובות לשאלות החיים.</a:t>
            </a:r>
            <a:endParaRPr lang="he-IL"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32997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Custom 3">
      <a:dk1>
        <a:srgbClr val="FBEF59"/>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נייר">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2">
          <a:schemeClr val="accent6">
            <a:shade val="50000"/>
          </a:schemeClr>
        </a:lnRef>
        <a:fillRef idx="1">
          <a:schemeClr val="accent6"/>
        </a:fillRef>
        <a:effectRef idx="0">
          <a:schemeClr val="accent6"/>
        </a:effectRef>
        <a:fontRef idx="minor">
          <a:schemeClr val="lt1"/>
        </a:fontRef>
      </a:style>
    </a:spDef>
  </a:objectDefaults>
  <a:extraClrSchemeLst/>
  <a:extLst>
    <a:ext uri="{05A4C25C-085E-4340-85A3-A5531E510DB2}">
      <thm15:themeFamily xmlns:thm15="http://schemas.microsoft.com/office/thememl/2012/main" name="Theme1" id="{AB30C6FC-4A2A-42A5-855B-21B60093DD28}" vid="{34131083-CB9E-4C1A-8514-372CD3FE111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188024</TotalTime>
  <Words>1351</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Times New Roman</vt:lpstr>
      <vt:lpstr>Wingdings 2</vt:lpstr>
      <vt:lpstr>Custom Design</vt:lpstr>
      <vt:lpstr>Theme1</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חוי</dc:creator>
  <cp:lastModifiedBy>בר שמידט</cp:lastModifiedBy>
  <cp:revision>1785</cp:revision>
  <dcterms:created xsi:type="dcterms:W3CDTF">2013-09-17T19:59:21Z</dcterms:created>
  <dcterms:modified xsi:type="dcterms:W3CDTF">2020-11-17T15:53:43Z</dcterms:modified>
</cp:coreProperties>
</file>