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0" r:id="rId4"/>
  </p:sldMasterIdLst>
  <p:notesMasterIdLst>
    <p:notesMasterId r:id="rId22"/>
  </p:notesMasterIdLst>
  <p:handoutMasterIdLst>
    <p:handoutMasterId r:id="rId23"/>
  </p:handoutMasterIdLst>
  <p:sldIdLst>
    <p:sldId id="256" r:id="rId5"/>
    <p:sldId id="276" r:id="rId6"/>
    <p:sldId id="283" r:id="rId7"/>
    <p:sldId id="298" r:id="rId8"/>
    <p:sldId id="286" r:id="rId9"/>
    <p:sldId id="287" r:id="rId10"/>
    <p:sldId id="290" r:id="rId11"/>
    <p:sldId id="288" r:id="rId12"/>
    <p:sldId id="294" r:id="rId13"/>
    <p:sldId id="293" r:id="rId14"/>
    <p:sldId id="295" r:id="rId15"/>
    <p:sldId id="289" r:id="rId16"/>
    <p:sldId id="296" r:id="rId17"/>
    <p:sldId id="297" r:id="rId18"/>
    <p:sldId id="292" r:id="rId19"/>
    <p:sldId id="284" r:id="rId20"/>
    <p:sldId id="285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505E3EF-67EA-436B-97B2-0124C06EBD24}" styleName="סגנון ביניים 4 - הדגשה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סגנון ביניים 4 - הדגשה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824" autoAdjust="0"/>
    <p:restoredTop sz="91667" autoAdjust="0"/>
  </p:normalViewPr>
  <p:slideViewPr>
    <p:cSldViewPr>
      <p:cViewPr varScale="1">
        <p:scale>
          <a:sx n="62" d="100"/>
          <a:sy n="62" d="100"/>
        </p:scale>
        <p:origin x="1722" y="78"/>
      </p:cViewPr>
      <p:guideLst>
        <p:guide pos="288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2802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44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rtl="1"/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0" y="0"/>
            <a:ext cx="29736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algn="l" rtl="1"/>
            <a:fld id="{54EE7C71-C95F-4CD7-8337-C93B65A14CE6}" type="datetime8">
              <a:rPr lang="he-IL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 אוקטובר 20</a:t>
            </a:fld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844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rtl="1"/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0" y="8685213"/>
            <a:ext cx="29736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algn="l" rtl="1"/>
            <a:fld id="{34A4844B-5D5D-4D8E-9E71-6B297DF4019B}" type="slidenum">
              <a: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‹#›</a:t>
            </a:fld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986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44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0" y="0"/>
            <a:ext cx="29736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7BD93517-8627-4FC6-8B4A-F14BC09DDF05}" type="datetime8">
              <a:rPr lang="he-IL" smtClean="0"/>
              <a:pPr/>
              <a:t>20 אוקטובר 20</a:t>
            </a:fld>
            <a:endParaRPr lang="he-IL" dirty="0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rtl="1"/>
            <a:endParaRPr lang="he-IL" dirty="0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 rtl="1"/>
            <a:r>
              <a:rPr lang="he-IL" noProof="0" dirty="0"/>
              <a:t>לחץ כדי לערוך סגנונות טקסט של תבנית בסיס</a:t>
            </a:r>
          </a:p>
          <a:p>
            <a:pPr lvl="1" rtl="1"/>
            <a:r>
              <a:rPr lang="he-IL" noProof="0" dirty="0"/>
              <a:t>רמה שניה</a:t>
            </a:r>
          </a:p>
          <a:p>
            <a:pPr lvl="2" rtl="1"/>
            <a:r>
              <a:rPr lang="he-IL" noProof="0" dirty="0"/>
              <a:t>רמה שלישית</a:t>
            </a:r>
          </a:p>
          <a:p>
            <a:pPr lvl="3" rtl="1"/>
            <a:r>
              <a:rPr lang="he-IL" noProof="0" dirty="0"/>
              <a:t>רמה רביעית</a:t>
            </a:r>
          </a:p>
          <a:p>
            <a:pPr lvl="4" rtl="1"/>
            <a:r>
              <a:rPr lang="he-IL" noProof="0" dirty="0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44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0" y="8685213"/>
            <a:ext cx="29736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8DE0FDE7-FE71-46E3-9512-437B13AD5F46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66979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1"/>
            <a:fld id="{8DE0FDE7-FE71-46E3-9512-437B13AD5F46}" type="slidenum">
              <a:rPr lang="he-IL" smtClean="0"/>
              <a:t>1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0298158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1"/>
            <a:fld id="{8DE0FDE7-FE71-46E3-9512-437B13AD5F46}" type="slidenum">
              <a:rPr lang="he-IL" smtClean="0"/>
              <a:t>2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3665093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1"/>
            <a:fld id="{8DE0FDE7-FE71-46E3-9512-437B13AD5F46}" type="slidenum">
              <a:rPr lang="he-IL" smtClean="0"/>
              <a:t>3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4213018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1"/>
            <a:fld id="{8DE0FDE7-FE71-46E3-9512-437B13AD5F46}" type="slidenum">
              <a:rPr lang="he-IL" smtClean="0"/>
              <a:t>16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08693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1"/>
            <a:fld id="{8DE0FDE7-FE71-46E3-9512-437B13AD5F46}" type="slidenum">
              <a:rPr lang="he-IL" smtClean="0"/>
              <a:t>17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291108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659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51EF8-BC11-4B93-AC1A-C18C7357AB77}" type="datetime8">
              <a:rPr lang="he-IL" smtClean="0"/>
              <a:pPr/>
              <a:t>20 אוקטובר 20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42E4-2CCF-42F6-9D92-ED568035133D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843791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1048A-646A-4F9D-9CE1-19C309BAAD17}" type="datetime8">
              <a:rPr lang="he-IL" smtClean="0"/>
              <a:pPr/>
              <a:t>20 אוקטובר 20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42E4-2CCF-42F6-9D92-ED568035133D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841558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2D8C6-3E94-4CCB-ADEB-B87EF20AE046}" type="datetime8">
              <a:rPr lang="he-IL" smtClean="0"/>
              <a:pPr/>
              <a:t>20 אוקטובר 20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42E4-2CCF-42F6-9D92-ED568035133D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863599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6D74E-0514-4D62-9F6C-93DAA7EA0BCE}" type="datetime8">
              <a:rPr lang="he-IL" smtClean="0"/>
              <a:pPr/>
              <a:t>20 אוקטובר 20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42E4-2CCF-42F6-9D92-ED568035133D}" type="slidenum">
              <a:rPr lang="he-IL" smtClean="0"/>
              <a:pPr/>
              <a:t>‹#›</a:t>
            </a:fld>
            <a:endParaRPr lang="he-IL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6574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1B51-4E92-4764-B34C-70F644375C3A}" type="datetime8">
              <a:rPr lang="he-IL" smtClean="0"/>
              <a:pPr/>
              <a:t>20 אוקטובר 20</a:t>
            </a:fld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42E4-2CCF-42F6-9D92-ED568035133D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97239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BCA74-5B7B-4EA6-97EC-32339F48632E}" type="datetime8">
              <a:rPr lang="he-IL" smtClean="0"/>
              <a:pPr/>
              <a:t>20 אוקטובר 20</a:t>
            </a:fld>
            <a:endParaRPr lang="he-I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he-I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42E4-2CCF-42F6-9D92-ED568035133D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54302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A758F-BC29-481F-841B-5620E9EFEBBE}" type="datetime8">
              <a:rPr lang="he-IL" smtClean="0"/>
              <a:pPr/>
              <a:t>20 אוקטובר 20</a:t>
            </a:fld>
            <a:endParaRPr lang="he-I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42E4-2CCF-42F6-9D92-ED568035133D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68536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9ED47-5688-4B80-8B27-A765AFA1185B}" type="datetime8">
              <a:rPr lang="he-IL" smtClean="0"/>
              <a:pPr/>
              <a:t>20 אוקטובר 20</a:t>
            </a:fld>
            <a:endParaRPr lang="he-I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42E4-2CCF-42F6-9D92-ED568035133D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837594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B3A8-EB10-43E8-870F-5E7863D18468}" type="datetime8">
              <a:rPr lang="he-IL" smtClean="0"/>
              <a:pPr/>
              <a:t>20 אוקטובר 20</a:t>
            </a:fld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42E4-2CCF-42F6-9D92-ED568035133D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564041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6A6F-952F-4449-99D0-9CE17CE6C491}" type="datetime8">
              <a:rPr lang="he-IL" smtClean="0"/>
              <a:pPr/>
              <a:t>20 אוקטובר 20</a:t>
            </a:fld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42E4-2CCF-42F6-9D92-ED568035133D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077781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2A472650-2ABF-44A0-85C3-0B6EC16B7450}" type="datetime8">
              <a:rPr lang="he-IL" smtClean="0"/>
              <a:pPr/>
              <a:t>20 אוקטובר 20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299542E4-2CCF-42F6-9D92-ED568035133D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530350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834390" y="2276872"/>
            <a:ext cx="7475220" cy="2926080"/>
          </a:xfrm>
        </p:spPr>
        <p:txBody>
          <a:bodyPr rtlCol="1" anchor="ctr"/>
          <a:lstStyle/>
          <a:p>
            <a:pPr rtl="1"/>
            <a:r>
              <a:rPr lang="he-I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מלכים א' י"</a:t>
            </a:r>
            <a:r>
              <a:rPr lang="he-I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ז (17)</a:t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17-24</a:t>
            </a:r>
            <a:endParaRPr lang="he-I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820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>
            <a:extLst>
              <a:ext uri="{FF2B5EF4-FFF2-40B4-BE49-F238E27FC236}">
                <a16:creationId xmlns:a16="http://schemas.microsoft.com/office/drawing/2014/main" id="{13E545DA-4386-421E-AB67-4BF1F83734BD}"/>
              </a:ext>
            </a:extLst>
          </p:cNvPr>
          <p:cNvSpPr/>
          <p:nvPr/>
        </p:nvSpPr>
        <p:spPr>
          <a:xfrm>
            <a:off x="1763688" y="1268760"/>
            <a:ext cx="63001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he-IL" sz="3200" dirty="0"/>
              <a:t>איוב ב' 7</a:t>
            </a:r>
          </a:p>
          <a:p>
            <a:pPr algn="r"/>
            <a:r>
              <a:rPr lang="he-IL" sz="3200" dirty="0"/>
              <a:t>ויצא השׂטן מאת פני יהוה </a:t>
            </a:r>
            <a:r>
              <a:rPr lang="he-IL" sz="3200" dirty="0" err="1"/>
              <a:t>ויך</a:t>
            </a:r>
            <a:r>
              <a:rPr lang="he-IL" sz="3200" dirty="0"/>
              <a:t> </a:t>
            </a:r>
            <a:r>
              <a:rPr lang="he-IL" sz="3200" dirty="0" err="1"/>
              <a:t>את־איוב</a:t>
            </a:r>
            <a:r>
              <a:rPr lang="he-IL" sz="3200" dirty="0"/>
              <a:t> בשׁחין רע מכף רגלו עד </a:t>
            </a:r>
            <a:r>
              <a:rPr lang="he-IL" sz="3200" dirty="0" err="1"/>
              <a:t>קדקדו</a:t>
            </a:r>
            <a:r>
              <a:rPr lang="he-IL" sz="3200" dirty="0"/>
              <a:t>׃ </a:t>
            </a:r>
          </a:p>
        </p:txBody>
      </p:sp>
    </p:spTree>
    <p:extLst>
      <p:ext uri="{BB962C8B-B14F-4D97-AF65-F5344CB8AC3E}">
        <p14:creationId xmlns:p14="http://schemas.microsoft.com/office/powerpoint/2010/main" val="2714235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DBFE351-8394-4C4E-B59D-BFFE26453D0E}"/>
              </a:ext>
            </a:extLst>
          </p:cNvPr>
          <p:cNvSpPr txBox="1">
            <a:spLocks/>
          </p:cNvSpPr>
          <p:nvPr/>
        </p:nvSpPr>
        <p:spPr>
          <a:xfrm>
            <a:off x="755576" y="-34050"/>
            <a:ext cx="7547228" cy="2926080"/>
          </a:xfrm>
          <a:prstGeom prst="rect">
            <a:avLst/>
          </a:prstGeom>
        </p:spPr>
        <p:txBody>
          <a:bodyPr rtlCol="1" anchor="ctr"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he-I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מדוע קורים  אירועים קשים?</a:t>
            </a:r>
          </a:p>
        </p:txBody>
      </p:sp>
      <p:sp>
        <p:nvSpPr>
          <p:cNvPr id="3" name="מציין מיקום תוכן 13">
            <a:extLst>
              <a:ext uri="{FF2B5EF4-FFF2-40B4-BE49-F238E27FC236}">
                <a16:creationId xmlns:a16="http://schemas.microsoft.com/office/drawing/2014/main" id="{A4BEFB07-A7A6-45C5-9664-2922EE4C5526}"/>
              </a:ext>
            </a:extLst>
          </p:cNvPr>
          <p:cNvSpPr txBox="1">
            <a:spLocks/>
          </p:cNvSpPr>
          <p:nvPr/>
        </p:nvSpPr>
        <p:spPr>
          <a:xfrm>
            <a:off x="467544" y="2096852"/>
            <a:ext cx="8136904" cy="3132348"/>
          </a:xfrm>
          <a:prstGeom prst="rect">
            <a:avLst/>
          </a:prstGeom>
        </p:spPr>
        <p:txBody>
          <a:bodyPr rtlCol="1">
            <a:normAutofit fontScale="85000" lnSpcReduction="20000"/>
          </a:bodyPr>
          <a:lstStyle>
            <a:lvl1pPr marL="171450" indent="-13716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92012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1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3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5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7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r" rtl="1">
              <a:lnSpc>
                <a:spcPct val="170000"/>
              </a:lnSpc>
            </a:pPr>
            <a:r>
              <a:rPr lang="he-IL" sz="3600" dirty="0">
                <a:solidFill>
                  <a:schemeClr val="tx1"/>
                </a:solidFill>
              </a:rPr>
              <a:t>העולם נאנח תחת החטא</a:t>
            </a:r>
          </a:p>
          <a:p>
            <a:pPr marL="457200" indent="-457200" algn="r" rtl="1">
              <a:lnSpc>
                <a:spcPct val="170000"/>
              </a:lnSpc>
            </a:pPr>
            <a:r>
              <a:rPr lang="he-IL" sz="3600" dirty="0">
                <a:solidFill>
                  <a:schemeClr val="tx1"/>
                </a:solidFill>
              </a:rPr>
              <a:t>לבני אדם יש זכות בחירה – ורבים מהם בוחרים ברע</a:t>
            </a:r>
          </a:p>
          <a:p>
            <a:pPr marL="457200" indent="-457200" algn="r" rtl="1">
              <a:lnSpc>
                <a:spcPct val="170000"/>
              </a:lnSpc>
            </a:pPr>
            <a:r>
              <a:rPr lang="he-IL" sz="3600" dirty="0">
                <a:solidFill>
                  <a:schemeClr val="tx1"/>
                </a:solidFill>
              </a:rPr>
              <a:t>השטן מכה בבני אדם</a:t>
            </a:r>
          </a:p>
        </p:txBody>
      </p:sp>
    </p:spTree>
    <p:extLst>
      <p:ext uri="{BB962C8B-B14F-4D97-AF65-F5344CB8AC3E}">
        <p14:creationId xmlns:p14="http://schemas.microsoft.com/office/powerpoint/2010/main" val="3276939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>
            <a:extLst>
              <a:ext uri="{FF2B5EF4-FFF2-40B4-BE49-F238E27FC236}">
                <a16:creationId xmlns:a16="http://schemas.microsoft.com/office/drawing/2014/main" id="{72C501C0-BD43-464E-93BB-3EB94F6CB902}"/>
              </a:ext>
            </a:extLst>
          </p:cNvPr>
          <p:cNvSpPr/>
          <p:nvPr/>
        </p:nvSpPr>
        <p:spPr>
          <a:xfrm>
            <a:off x="323528" y="799113"/>
            <a:ext cx="7991872" cy="2629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685800" rtl="1">
              <a:lnSpc>
                <a:spcPct val="170000"/>
              </a:lnSpc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he-IL" sz="3200" dirty="0"/>
              <a:t>יוחנן ט' 3</a:t>
            </a:r>
          </a:p>
          <a:p>
            <a:pPr algn="r" defTabSz="685800" rtl="1">
              <a:lnSpc>
                <a:spcPct val="170000"/>
              </a:lnSpc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he-IL" sz="3200" dirty="0"/>
              <a:t>וַיַּעַן יֵשׁוּעַ לֹא הוּא חָטָא וְלֹא </a:t>
            </a:r>
            <a:r>
              <a:rPr lang="he-IL" sz="3200" dirty="0" err="1"/>
              <a:t>יוֹלְדָיו</a:t>
            </a:r>
            <a:r>
              <a:rPr lang="he-IL" sz="3200" dirty="0"/>
              <a:t> אַךְ לְמַעַן </a:t>
            </a:r>
            <a:r>
              <a:rPr lang="he-IL" sz="3200" dirty="0" err="1"/>
              <a:t>יִגָּלוּ־בו</a:t>
            </a:r>
            <a:r>
              <a:rPr lang="he-IL" sz="3200" dirty="0"/>
              <a:t>ֹ </a:t>
            </a:r>
            <a:r>
              <a:rPr lang="he-IL" sz="3200" dirty="0" err="1"/>
              <a:t>מַעַלְלֵי־אֵל</a:t>
            </a:r>
            <a:r>
              <a:rPr lang="he-IL" sz="3200" dirty="0"/>
              <a:t>׃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62099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DBFE351-8394-4C4E-B59D-BFFE26453D0E}"/>
              </a:ext>
            </a:extLst>
          </p:cNvPr>
          <p:cNvSpPr txBox="1">
            <a:spLocks/>
          </p:cNvSpPr>
          <p:nvPr/>
        </p:nvSpPr>
        <p:spPr>
          <a:xfrm>
            <a:off x="755576" y="-34050"/>
            <a:ext cx="7547228" cy="2926080"/>
          </a:xfrm>
          <a:prstGeom prst="rect">
            <a:avLst/>
          </a:prstGeom>
        </p:spPr>
        <p:txBody>
          <a:bodyPr rtlCol="1" anchor="ctr"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he-I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מדוע קורים  אירועים קשים?</a:t>
            </a:r>
          </a:p>
        </p:txBody>
      </p:sp>
      <p:sp>
        <p:nvSpPr>
          <p:cNvPr id="3" name="מציין מיקום תוכן 13">
            <a:extLst>
              <a:ext uri="{FF2B5EF4-FFF2-40B4-BE49-F238E27FC236}">
                <a16:creationId xmlns:a16="http://schemas.microsoft.com/office/drawing/2014/main" id="{A4BEFB07-A7A6-45C5-9664-2922EE4C5526}"/>
              </a:ext>
            </a:extLst>
          </p:cNvPr>
          <p:cNvSpPr txBox="1">
            <a:spLocks/>
          </p:cNvSpPr>
          <p:nvPr/>
        </p:nvSpPr>
        <p:spPr>
          <a:xfrm>
            <a:off x="467544" y="2096852"/>
            <a:ext cx="8136904" cy="4212468"/>
          </a:xfrm>
          <a:prstGeom prst="rect">
            <a:avLst/>
          </a:prstGeom>
        </p:spPr>
        <p:txBody>
          <a:bodyPr rtlCol="1">
            <a:normAutofit fontScale="92500" lnSpcReduction="20000"/>
          </a:bodyPr>
          <a:lstStyle>
            <a:lvl1pPr marL="171450" indent="-13716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92012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1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3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5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7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r" rtl="1">
              <a:lnSpc>
                <a:spcPct val="170000"/>
              </a:lnSpc>
            </a:pPr>
            <a:r>
              <a:rPr lang="he-IL" sz="3600" dirty="0">
                <a:solidFill>
                  <a:schemeClr val="tx1"/>
                </a:solidFill>
              </a:rPr>
              <a:t>העולם נאנח תחת החטא</a:t>
            </a:r>
          </a:p>
          <a:p>
            <a:pPr marL="457200" indent="-457200" algn="r" rtl="1">
              <a:lnSpc>
                <a:spcPct val="170000"/>
              </a:lnSpc>
            </a:pPr>
            <a:r>
              <a:rPr lang="he-IL" sz="3600" dirty="0">
                <a:solidFill>
                  <a:schemeClr val="tx1"/>
                </a:solidFill>
              </a:rPr>
              <a:t>לבני אדם יש זכות בחירה – ורבים מהם בוחרים ברע</a:t>
            </a:r>
          </a:p>
          <a:p>
            <a:pPr marL="457200" indent="-457200" algn="r" rtl="1">
              <a:lnSpc>
                <a:spcPct val="170000"/>
              </a:lnSpc>
            </a:pPr>
            <a:r>
              <a:rPr lang="he-IL" sz="3600" dirty="0">
                <a:solidFill>
                  <a:schemeClr val="tx1"/>
                </a:solidFill>
              </a:rPr>
              <a:t>השטן מכה בבני אדם</a:t>
            </a:r>
          </a:p>
          <a:p>
            <a:pPr marL="457200" indent="-457200" algn="r" rtl="1">
              <a:lnSpc>
                <a:spcPct val="170000"/>
              </a:lnSpc>
            </a:pPr>
            <a:r>
              <a:rPr lang="he-IL" sz="3600" dirty="0">
                <a:solidFill>
                  <a:schemeClr val="tx1"/>
                </a:solidFill>
              </a:rPr>
              <a:t>אלוהים מתגלה בעוצמתו</a:t>
            </a:r>
          </a:p>
        </p:txBody>
      </p:sp>
    </p:spTree>
    <p:extLst>
      <p:ext uri="{BB962C8B-B14F-4D97-AF65-F5344CB8AC3E}">
        <p14:creationId xmlns:p14="http://schemas.microsoft.com/office/powerpoint/2010/main" val="1951727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DBFE351-8394-4C4E-B59D-BFFE26453D0E}"/>
              </a:ext>
            </a:extLst>
          </p:cNvPr>
          <p:cNvSpPr txBox="1">
            <a:spLocks/>
          </p:cNvSpPr>
          <p:nvPr/>
        </p:nvSpPr>
        <p:spPr>
          <a:xfrm>
            <a:off x="798386" y="0"/>
            <a:ext cx="7547228" cy="1335238"/>
          </a:xfrm>
          <a:prstGeom prst="rect">
            <a:avLst/>
          </a:prstGeom>
        </p:spPr>
        <p:txBody>
          <a:bodyPr rtlCol="1" anchor="ctr"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he-I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מדוע קורים  אירועים קשים?</a:t>
            </a:r>
          </a:p>
        </p:txBody>
      </p:sp>
      <p:sp>
        <p:nvSpPr>
          <p:cNvPr id="3" name="מציין מיקום תוכן 13">
            <a:extLst>
              <a:ext uri="{FF2B5EF4-FFF2-40B4-BE49-F238E27FC236}">
                <a16:creationId xmlns:a16="http://schemas.microsoft.com/office/drawing/2014/main" id="{A4BEFB07-A7A6-45C5-9664-2922EE4C5526}"/>
              </a:ext>
            </a:extLst>
          </p:cNvPr>
          <p:cNvSpPr txBox="1">
            <a:spLocks/>
          </p:cNvSpPr>
          <p:nvPr/>
        </p:nvSpPr>
        <p:spPr>
          <a:xfrm>
            <a:off x="503548" y="1124744"/>
            <a:ext cx="8136904" cy="5256584"/>
          </a:xfrm>
          <a:prstGeom prst="rect">
            <a:avLst/>
          </a:prstGeom>
        </p:spPr>
        <p:txBody>
          <a:bodyPr rtlCol="1">
            <a:normAutofit lnSpcReduction="10000"/>
          </a:bodyPr>
          <a:lstStyle>
            <a:lvl1pPr marL="171450" indent="-13716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92012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1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3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5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7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r" rtl="1">
              <a:lnSpc>
                <a:spcPct val="170000"/>
              </a:lnSpc>
            </a:pPr>
            <a:r>
              <a:rPr lang="he-IL" sz="3200" dirty="0">
                <a:solidFill>
                  <a:schemeClr val="tx1"/>
                </a:solidFill>
              </a:rPr>
              <a:t>העולם נאנח תחת החטא</a:t>
            </a:r>
          </a:p>
          <a:p>
            <a:pPr marL="457200" indent="-457200" algn="r" rtl="1">
              <a:lnSpc>
                <a:spcPct val="170000"/>
              </a:lnSpc>
            </a:pPr>
            <a:r>
              <a:rPr lang="he-IL" sz="3200" dirty="0">
                <a:solidFill>
                  <a:schemeClr val="tx1"/>
                </a:solidFill>
              </a:rPr>
              <a:t>לבני אדם יש זכות בחירה – ורבים מהם בוחרים ברע</a:t>
            </a:r>
          </a:p>
          <a:p>
            <a:pPr marL="457200" indent="-457200" algn="r" rtl="1">
              <a:lnSpc>
                <a:spcPct val="170000"/>
              </a:lnSpc>
            </a:pPr>
            <a:r>
              <a:rPr lang="he-IL" sz="3200" dirty="0">
                <a:solidFill>
                  <a:schemeClr val="tx1"/>
                </a:solidFill>
              </a:rPr>
              <a:t>השטן מכה בבני אדם</a:t>
            </a:r>
          </a:p>
          <a:p>
            <a:pPr marL="457200" indent="-457200" algn="r" rtl="1">
              <a:lnSpc>
                <a:spcPct val="170000"/>
              </a:lnSpc>
            </a:pPr>
            <a:r>
              <a:rPr lang="he-IL" sz="3200" dirty="0">
                <a:solidFill>
                  <a:schemeClr val="tx1"/>
                </a:solidFill>
              </a:rPr>
              <a:t>אלוהים מתגלה בעוצמתו</a:t>
            </a:r>
          </a:p>
          <a:p>
            <a:pPr marL="457200" indent="-457200" algn="r" rtl="1">
              <a:lnSpc>
                <a:spcPct val="170000"/>
              </a:lnSpc>
            </a:pPr>
            <a:r>
              <a:rPr lang="he-IL" sz="3200" dirty="0">
                <a:solidFill>
                  <a:schemeClr val="tx1"/>
                </a:solidFill>
              </a:rPr>
              <a:t>(אלוהים מנסה ומעניש)</a:t>
            </a:r>
          </a:p>
        </p:txBody>
      </p:sp>
    </p:spTree>
    <p:extLst>
      <p:ext uri="{BB962C8B-B14F-4D97-AF65-F5344CB8AC3E}">
        <p14:creationId xmlns:p14="http://schemas.microsoft.com/office/powerpoint/2010/main" val="3167218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>
            <a:extLst>
              <a:ext uri="{FF2B5EF4-FFF2-40B4-BE49-F238E27FC236}">
                <a16:creationId xmlns:a16="http://schemas.microsoft.com/office/drawing/2014/main" id="{07F1FCFA-46BE-4CDD-8125-A0947935228F}"/>
              </a:ext>
            </a:extLst>
          </p:cNvPr>
          <p:cNvSpPr/>
          <p:nvPr/>
        </p:nvSpPr>
        <p:spPr>
          <a:xfrm>
            <a:off x="179512" y="908720"/>
            <a:ext cx="8334348" cy="3467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685800" rtl="1">
              <a:lnSpc>
                <a:spcPct val="170000"/>
              </a:lnSpc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he-IL" sz="3200" dirty="0"/>
              <a:t>השנייה לקורינתיים י"ב 9</a:t>
            </a:r>
          </a:p>
          <a:p>
            <a:pPr algn="r" defTabSz="685800" rtl="1">
              <a:lnSpc>
                <a:spcPct val="170000"/>
              </a:lnSpc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he-IL" sz="3200" dirty="0"/>
              <a:t>וַיֹּאמֶר אֵלַי דַּיֶּ לךָ חַסְדִּי כִּי בַּחֻלְשָׁה תֻּשְׁלַם גְּבוּרָתִי עַל־כֵּן שָׂמַח לִבִּי לְהִתְהַלֵּל בְּחֻלְשׁוֹתַי לְמַעַן תִּשְׁרֶה עָלַי גְּבוּרַת הַמָּשִׁיחַ׃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799993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מציין מיקום תוכן 13"/>
          <p:cNvSpPr>
            <a:spLocks noGrp="1"/>
          </p:cNvSpPr>
          <p:nvPr>
            <p:ph idx="1"/>
          </p:nvPr>
        </p:nvSpPr>
        <p:spPr>
          <a:xfrm>
            <a:off x="971600" y="476672"/>
            <a:ext cx="7634824" cy="5976664"/>
          </a:xfrm>
        </p:spPr>
        <p:txBody>
          <a:bodyPr rtlCol="1">
            <a:normAutofit/>
          </a:bodyPr>
          <a:lstStyle/>
          <a:p>
            <a:pPr marL="0" indent="0" algn="r" rtl="1">
              <a:lnSpc>
                <a:spcPct val="170000"/>
              </a:lnSpc>
              <a:buNone/>
            </a:pPr>
            <a:r>
              <a:rPr lang="he-IL" sz="3200" dirty="0">
                <a:solidFill>
                  <a:schemeClr val="tx1"/>
                </a:solidFill>
              </a:rPr>
              <a:t>וַיֹּ֥אמֶר אֵלֶ֖יהָ </a:t>
            </a:r>
            <a:r>
              <a:rPr lang="he-IL" sz="3200" dirty="0" err="1">
                <a:solidFill>
                  <a:schemeClr val="tx1"/>
                </a:solidFill>
              </a:rPr>
              <a:t>תְּנִֽי־לִ֣י</a:t>
            </a:r>
            <a:r>
              <a:rPr lang="he-IL" sz="3200" dirty="0">
                <a:solidFill>
                  <a:schemeClr val="tx1"/>
                </a:solidFill>
              </a:rPr>
              <a:t> </a:t>
            </a:r>
            <a:r>
              <a:rPr lang="he-IL" sz="3200" dirty="0" err="1">
                <a:solidFill>
                  <a:schemeClr val="tx1"/>
                </a:solidFill>
              </a:rPr>
              <a:t>אֶת־בְּנֵ֑ך</a:t>
            </a:r>
            <a:r>
              <a:rPr lang="he-IL" sz="3200" dirty="0">
                <a:solidFill>
                  <a:schemeClr val="tx1"/>
                </a:solidFill>
              </a:rPr>
              <a:t>ְ </a:t>
            </a:r>
            <a:r>
              <a:rPr lang="he-IL" sz="3200" dirty="0" err="1">
                <a:solidFill>
                  <a:schemeClr val="tx1"/>
                </a:solidFill>
              </a:rPr>
              <a:t>וַיִּקָּחֵ֣הו</a:t>
            </a:r>
            <a:r>
              <a:rPr lang="he-IL" sz="3200" dirty="0">
                <a:solidFill>
                  <a:schemeClr val="tx1"/>
                </a:solidFill>
              </a:rPr>
              <a:t>ּ מֵחֵיקָ֗הּ וַֽיַּעֲלֵ֨הוּ֙ </a:t>
            </a:r>
            <a:r>
              <a:rPr lang="he-IL" sz="3200" dirty="0" err="1">
                <a:solidFill>
                  <a:schemeClr val="tx1"/>
                </a:solidFill>
              </a:rPr>
              <a:t>אֶל־הָעֲלִיָּ֗ה</a:t>
            </a:r>
            <a:r>
              <a:rPr lang="he-IL" sz="3200" dirty="0">
                <a:solidFill>
                  <a:schemeClr val="tx1"/>
                </a:solidFill>
              </a:rPr>
              <a:t> </a:t>
            </a:r>
            <a:r>
              <a:rPr lang="he-IL" sz="3200" dirty="0" err="1">
                <a:solidFill>
                  <a:schemeClr val="tx1"/>
                </a:solidFill>
              </a:rPr>
              <a:t>אֲשֶׁר־הוּא</a:t>
            </a:r>
            <a:r>
              <a:rPr lang="he-IL" sz="3200" dirty="0">
                <a:solidFill>
                  <a:schemeClr val="tx1"/>
                </a:solidFill>
              </a:rPr>
              <a:t>֙ יֹשֵׁ֣ב שָׁ֔ם </a:t>
            </a:r>
            <a:r>
              <a:rPr lang="he-IL" sz="3200" dirty="0" err="1">
                <a:solidFill>
                  <a:schemeClr val="tx1"/>
                </a:solidFill>
              </a:rPr>
              <a:t>וַיַּשְׁכִּבֵ֖הו</a:t>
            </a:r>
            <a:r>
              <a:rPr lang="he-IL" sz="3200" dirty="0">
                <a:solidFill>
                  <a:schemeClr val="tx1"/>
                </a:solidFill>
              </a:rPr>
              <a:t>ּ </a:t>
            </a:r>
            <a:r>
              <a:rPr lang="he-IL" sz="3200" dirty="0" err="1">
                <a:solidFill>
                  <a:schemeClr val="tx1"/>
                </a:solidFill>
              </a:rPr>
              <a:t>עַל־מִטָּתֽו</a:t>
            </a:r>
            <a:r>
              <a:rPr lang="he-IL" sz="3200" dirty="0">
                <a:solidFill>
                  <a:schemeClr val="tx1"/>
                </a:solidFill>
              </a:rPr>
              <a:t>ֹ׃ וַיִּקְרָ֥א </a:t>
            </a:r>
            <a:r>
              <a:rPr lang="he-IL" sz="3200" dirty="0" err="1">
                <a:solidFill>
                  <a:schemeClr val="tx1"/>
                </a:solidFill>
              </a:rPr>
              <a:t>אֶל־יְהוָ֖ה</a:t>
            </a:r>
            <a:r>
              <a:rPr lang="he-IL" sz="3200" dirty="0">
                <a:solidFill>
                  <a:schemeClr val="tx1"/>
                </a:solidFill>
              </a:rPr>
              <a:t> וַיֹּאמַ֑ר יְהוָ֣ה </a:t>
            </a:r>
            <a:r>
              <a:rPr lang="he-IL" sz="3200" dirty="0" err="1">
                <a:solidFill>
                  <a:schemeClr val="tx1"/>
                </a:solidFill>
              </a:rPr>
              <a:t>אֱלֹהָ֔י</a:t>
            </a:r>
            <a:r>
              <a:rPr lang="he-IL" sz="3200" dirty="0">
                <a:solidFill>
                  <a:schemeClr val="tx1"/>
                </a:solidFill>
              </a:rPr>
              <a:t> הֲ֠גַם </a:t>
            </a:r>
            <a:r>
              <a:rPr lang="he-IL" sz="3200" dirty="0" err="1">
                <a:solidFill>
                  <a:schemeClr val="tx1"/>
                </a:solidFill>
              </a:rPr>
              <a:t>עַל־הָאַלְמָנָ֞ה</a:t>
            </a:r>
            <a:r>
              <a:rPr lang="he-IL" sz="3200" dirty="0">
                <a:solidFill>
                  <a:schemeClr val="tx1"/>
                </a:solidFill>
              </a:rPr>
              <a:t> </a:t>
            </a:r>
            <a:r>
              <a:rPr lang="he-IL" sz="3200" dirty="0" err="1">
                <a:solidFill>
                  <a:schemeClr val="tx1"/>
                </a:solidFill>
              </a:rPr>
              <a:t>אֲשֶׁר־אֲנִ֨י</a:t>
            </a:r>
            <a:r>
              <a:rPr lang="he-IL" sz="3200" dirty="0">
                <a:solidFill>
                  <a:schemeClr val="tx1"/>
                </a:solidFill>
              </a:rPr>
              <a:t> מִתְגּוֹרֵ֥ר עִמָּ֛הּ הֲרֵע֖וֹתָ לְהָמִ֥ית </a:t>
            </a:r>
            <a:r>
              <a:rPr lang="he-IL" sz="3200" dirty="0" err="1">
                <a:solidFill>
                  <a:schemeClr val="tx1"/>
                </a:solidFill>
              </a:rPr>
              <a:t>אֶת־בְּנָֽה</a:t>
            </a:r>
            <a:r>
              <a:rPr lang="he-IL" sz="3200" dirty="0">
                <a:solidFill>
                  <a:schemeClr val="tx1"/>
                </a:solidFill>
              </a:rPr>
              <a:t>ּ׃(?) </a:t>
            </a:r>
            <a:r>
              <a:rPr lang="he-IL" sz="3200" dirty="0" err="1">
                <a:solidFill>
                  <a:schemeClr val="tx1"/>
                </a:solidFill>
              </a:rPr>
              <a:t>וַיִּתְמֹדֵ֤ד</a:t>
            </a:r>
            <a:r>
              <a:rPr lang="he-IL" sz="3200" dirty="0">
                <a:solidFill>
                  <a:schemeClr val="tx1"/>
                </a:solidFill>
              </a:rPr>
              <a:t> </a:t>
            </a:r>
            <a:r>
              <a:rPr lang="he-IL" sz="3200" dirty="0" err="1">
                <a:solidFill>
                  <a:schemeClr val="tx1"/>
                </a:solidFill>
              </a:rPr>
              <a:t>עַל־הַיֶּ֨לֶד</a:t>
            </a:r>
            <a:r>
              <a:rPr lang="he-IL" sz="3200" dirty="0">
                <a:solidFill>
                  <a:schemeClr val="tx1"/>
                </a:solidFill>
              </a:rPr>
              <a:t>֙ שָׁלֹ֣שׁ פְּעָמִ֔ים וַיִּקְרָ֥א </a:t>
            </a:r>
            <a:r>
              <a:rPr lang="he-IL" sz="3200" dirty="0" err="1">
                <a:solidFill>
                  <a:schemeClr val="tx1"/>
                </a:solidFill>
              </a:rPr>
              <a:t>אֶל־יְהוָ֖ה</a:t>
            </a:r>
            <a:r>
              <a:rPr lang="he-IL" sz="3200" dirty="0">
                <a:solidFill>
                  <a:schemeClr val="tx1"/>
                </a:solidFill>
              </a:rPr>
              <a:t> וַיֹּאמַ֑ר יְהוָ֣ה </a:t>
            </a:r>
            <a:r>
              <a:rPr lang="he-IL" sz="3200" dirty="0" err="1">
                <a:solidFill>
                  <a:schemeClr val="tx1"/>
                </a:solidFill>
              </a:rPr>
              <a:t>אֱלֹהָ֔י</a:t>
            </a:r>
            <a:r>
              <a:rPr lang="he-IL" sz="3200" dirty="0">
                <a:solidFill>
                  <a:schemeClr val="tx1"/>
                </a:solidFill>
              </a:rPr>
              <a:t> תָּ֥שָׁב נָ֛א </a:t>
            </a:r>
            <a:r>
              <a:rPr lang="he-IL" sz="3200" dirty="0" err="1">
                <a:solidFill>
                  <a:schemeClr val="tx1"/>
                </a:solidFill>
              </a:rPr>
              <a:t>נֶֽפֶשׁ־הַיֶּ֥לֶד</a:t>
            </a:r>
            <a:r>
              <a:rPr lang="he-IL" sz="3200" dirty="0">
                <a:solidFill>
                  <a:schemeClr val="tx1"/>
                </a:solidFill>
              </a:rPr>
              <a:t> הַזֶּ֖ה </a:t>
            </a:r>
            <a:r>
              <a:rPr lang="he-IL" sz="3200" dirty="0" err="1">
                <a:solidFill>
                  <a:schemeClr val="tx1"/>
                </a:solidFill>
              </a:rPr>
              <a:t>עַל־קִרְבּֽו</a:t>
            </a:r>
            <a:r>
              <a:rPr lang="he-IL" sz="3200" dirty="0">
                <a:solidFill>
                  <a:schemeClr val="tx1"/>
                </a:solidFill>
              </a:rPr>
              <a:t>ֹ׃</a:t>
            </a:r>
          </a:p>
        </p:txBody>
      </p:sp>
    </p:spTree>
    <p:extLst>
      <p:ext uri="{BB962C8B-B14F-4D97-AF65-F5344CB8AC3E}">
        <p14:creationId xmlns:p14="http://schemas.microsoft.com/office/powerpoint/2010/main" val="206478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מציין מיקום תוכן 13"/>
          <p:cNvSpPr>
            <a:spLocks noGrp="1"/>
          </p:cNvSpPr>
          <p:nvPr>
            <p:ph idx="1"/>
          </p:nvPr>
        </p:nvSpPr>
        <p:spPr>
          <a:xfrm>
            <a:off x="971600" y="476672"/>
            <a:ext cx="7634824" cy="5256584"/>
          </a:xfrm>
        </p:spPr>
        <p:txBody>
          <a:bodyPr rtlCol="1">
            <a:normAutofit/>
          </a:bodyPr>
          <a:lstStyle/>
          <a:p>
            <a:pPr marL="0" indent="0" algn="r" rtl="1">
              <a:lnSpc>
                <a:spcPct val="170000"/>
              </a:lnSpc>
              <a:buNone/>
            </a:pPr>
            <a:r>
              <a:rPr lang="he-IL" sz="3200" dirty="0">
                <a:solidFill>
                  <a:schemeClr val="tx1"/>
                </a:solidFill>
              </a:rPr>
              <a:t>וַיִּשְׁמַ֥ע יְהוָ֖ה בְּק֣וֹל אֵלִיָּ֑הוּ וַתָּ֧שָׁב </a:t>
            </a:r>
            <a:r>
              <a:rPr lang="he-IL" sz="3200" dirty="0" err="1">
                <a:solidFill>
                  <a:schemeClr val="tx1"/>
                </a:solidFill>
              </a:rPr>
              <a:t>נֶֽפֶשׁ־הַיֶּ֛לֶד</a:t>
            </a:r>
            <a:r>
              <a:rPr lang="he-IL" sz="3200" dirty="0">
                <a:solidFill>
                  <a:schemeClr val="tx1"/>
                </a:solidFill>
              </a:rPr>
              <a:t> </a:t>
            </a:r>
            <a:r>
              <a:rPr lang="he-IL" sz="3200" dirty="0" err="1">
                <a:solidFill>
                  <a:schemeClr val="tx1"/>
                </a:solidFill>
              </a:rPr>
              <a:t>עַל־קִרְבּ֖ו</a:t>
            </a:r>
            <a:r>
              <a:rPr lang="he-IL" sz="3200" dirty="0">
                <a:solidFill>
                  <a:schemeClr val="tx1"/>
                </a:solidFill>
              </a:rPr>
              <a:t>ֹ וַיֶּֽחִי: </a:t>
            </a:r>
            <a:r>
              <a:rPr lang="he-IL" sz="3200" dirty="0" err="1">
                <a:solidFill>
                  <a:schemeClr val="tx1"/>
                </a:solidFill>
              </a:rPr>
              <a:t>וַיִּקַּ֨ח</a:t>
            </a:r>
            <a:r>
              <a:rPr lang="he-IL" sz="3200" dirty="0">
                <a:solidFill>
                  <a:schemeClr val="tx1"/>
                </a:solidFill>
              </a:rPr>
              <a:t> אֵלִיָּ֜הוּ </a:t>
            </a:r>
            <a:r>
              <a:rPr lang="he-IL" sz="3200" dirty="0" err="1">
                <a:solidFill>
                  <a:schemeClr val="tx1"/>
                </a:solidFill>
              </a:rPr>
              <a:t>אֶת־הַיֶּ֗לֶד</a:t>
            </a:r>
            <a:r>
              <a:rPr lang="he-IL" sz="3200" dirty="0">
                <a:solidFill>
                  <a:schemeClr val="tx1"/>
                </a:solidFill>
              </a:rPr>
              <a:t> וַיֹּרִדֵ֤הוּ </a:t>
            </a:r>
            <a:r>
              <a:rPr lang="he-IL" sz="3200" dirty="0" err="1">
                <a:solidFill>
                  <a:schemeClr val="tx1"/>
                </a:solidFill>
              </a:rPr>
              <a:t>מִן־הָעֲלִיָּה</a:t>
            </a:r>
            <a:r>
              <a:rPr lang="he-IL" sz="3200" dirty="0">
                <a:solidFill>
                  <a:schemeClr val="tx1"/>
                </a:solidFill>
              </a:rPr>
              <a:t>֙ הַבַּ֔יְתָה וַֽיִּתְּנֵ֖הוּ </a:t>
            </a:r>
            <a:r>
              <a:rPr lang="he-IL" sz="3200" dirty="0" err="1">
                <a:solidFill>
                  <a:schemeClr val="tx1"/>
                </a:solidFill>
              </a:rPr>
              <a:t>לְאִמּ֑ו</a:t>
            </a:r>
            <a:r>
              <a:rPr lang="he-IL" sz="3200" dirty="0">
                <a:solidFill>
                  <a:schemeClr val="tx1"/>
                </a:solidFill>
              </a:rPr>
              <a:t>ֹ וַיֹּ֨אמֶר֙ אֵ֣לִיָּ֔הוּ רְאִ֖י חַ֥י בְּנֵֽךְ׃ וַתֹּ֤אמֶר </a:t>
            </a:r>
            <a:r>
              <a:rPr lang="he-IL" sz="3200" dirty="0" err="1">
                <a:solidFill>
                  <a:schemeClr val="tx1"/>
                </a:solidFill>
              </a:rPr>
              <a:t>הָֽאִשָּׁה</a:t>
            </a:r>
            <a:r>
              <a:rPr lang="he-IL" sz="3200" dirty="0">
                <a:solidFill>
                  <a:schemeClr val="tx1"/>
                </a:solidFill>
              </a:rPr>
              <a:t>֙ </a:t>
            </a:r>
            <a:r>
              <a:rPr lang="he-IL" sz="3200" dirty="0" err="1">
                <a:solidFill>
                  <a:schemeClr val="tx1"/>
                </a:solidFill>
              </a:rPr>
              <a:t>אֶל־אֵ֣לִיָּ֔הו</a:t>
            </a:r>
            <a:r>
              <a:rPr lang="he-IL" sz="3200" dirty="0">
                <a:solidFill>
                  <a:schemeClr val="tx1"/>
                </a:solidFill>
              </a:rPr>
              <a:t>ּ עַתָּה֙ זֶ֣ה יָדַ֔עְתִּי כִּ֛י אִ֥ישׁ </a:t>
            </a:r>
            <a:r>
              <a:rPr lang="he-IL" sz="3200" dirty="0" err="1">
                <a:solidFill>
                  <a:schemeClr val="tx1"/>
                </a:solidFill>
              </a:rPr>
              <a:t>אֱלֹהִ֖ים</a:t>
            </a:r>
            <a:r>
              <a:rPr lang="he-IL" sz="3200" dirty="0">
                <a:solidFill>
                  <a:schemeClr val="tx1"/>
                </a:solidFill>
              </a:rPr>
              <a:t> אָ֑תָּה </a:t>
            </a:r>
            <a:r>
              <a:rPr lang="he-IL" sz="3200" dirty="0" err="1">
                <a:solidFill>
                  <a:schemeClr val="tx1"/>
                </a:solidFill>
              </a:rPr>
              <a:t>וּדְבַר־יְהוָ֥ה</a:t>
            </a:r>
            <a:r>
              <a:rPr lang="he-IL" sz="3200" dirty="0">
                <a:solidFill>
                  <a:schemeClr val="tx1"/>
                </a:solidFill>
              </a:rPr>
              <a:t> בְּפִ֖יךָ אֱמֶֽת׃ </a:t>
            </a:r>
          </a:p>
        </p:txBody>
      </p:sp>
    </p:spTree>
    <p:extLst>
      <p:ext uri="{BB962C8B-B14F-4D97-AF65-F5344CB8AC3E}">
        <p14:creationId xmlns:p14="http://schemas.microsoft.com/office/powerpoint/2010/main" val="2244875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מציין מיקום תוכן 13"/>
          <p:cNvSpPr>
            <a:spLocks noGrp="1"/>
          </p:cNvSpPr>
          <p:nvPr>
            <p:ph idx="1"/>
          </p:nvPr>
        </p:nvSpPr>
        <p:spPr>
          <a:xfrm>
            <a:off x="382613" y="1556792"/>
            <a:ext cx="8398344" cy="2653196"/>
          </a:xfrm>
        </p:spPr>
        <p:txBody>
          <a:bodyPr rtlCol="1">
            <a:normAutofit/>
          </a:bodyPr>
          <a:lstStyle/>
          <a:p>
            <a:pPr marL="0" indent="0" algn="r" rtl="1">
              <a:lnSpc>
                <a:spcPct val="170000"/>
              </a:lnSpc>
              <a:buNone/>
            </a:pPr>
            <a:r>
              <a:rPr lang="he-IL" sz="3200" dirty="0">
                <a:solidFill>
                  <a:schemeClr val="tx1"/>
                </a:solidFill>
              </a:rPr>
              <a:t>וַיְהִ֥י </a:t>
            </a:r>
            <a:r>
              <a:rPr lang="he-IL" sz="3200" dirty="0" err="1">
                <a:solidFill>
                  <a:schemeClr val="tx1"/>
                </a:solidFill>
              </a:rPr>
              <a:t>דְבַר־יְהוָ֖ה</a:t>
            </a:r>
            <a:r>
              <a:rPr lang="he-IL" sz="3200" dirty="0">
                <a:solidFill>
                  <a:schemeClr val="tx1"/>
                </a:solidFill>
              </a:rPr>
              <a:t> אֵלָ֥יו </a:t>
            </a:r>
            <a:r>
              <a:rPr lang="he-IL" sz="3200" dirty="0" err="1">
                <a:solidFill>
                  <a:schemeClr val="tx1"/>
                </a:solidFill>
              </a:rPr>
              <a:t>לֵאמֹֽר</a:t>
            </a:r>
            <a:r>
              <a:rPr lang="he-IL" sz="3200" dirty="0">
                <a:solidFill>
                  <a:schemeClr val="tx1"/>
                </a:solidFill>
              </a:rPr>
              <a:t>׃  ק֣וּם לֵ֤ךְ </a:t>
            </a:r>
            <a:r>
              <a:rPr lang="he-IL" sz="3200" dirty="0" err="1">
                <a:solidFill>
                  <a:schemeClr val="tx1"/>
                </a:solidFill>
              </a:rPr>
              <a:t>צָרְפַ֨תָה</a:t>
            </a:r>
            <a:r>
              <a:rPr lang="he-IL" sz="3200" dirty="0">
                <a:solidFill>
                  <a:schemeClr val="tx1"/>
                </a:solidFill>
              </a:rPr>
              <a:t>֙ אֲשֶׁ֣ר  לְצִיד֔וֹן וְיָשַׁבְתָּ֖ שָׁ֑ם הִנֵּ֨ה </a:t>
            </a:r>
            <a:r>
              <a:rPr lang="he-IL" sz="3200" dirty="0" err="1">
                <a:solidFill>
                  <a:schemeClr val="tx1"/>
                </a:solidFill>
              </a:rPr>
              <a:t>צִוִּ֥יתִי</a:t>
            </a:r>
            <a:r>
              <a:rPr lang="he-IL" sz="3200" dirty="0">
                <a:solidFill>
                  <a:schemeClr val="tx1"/>
                </a:solidFill>
              </a:rPr>
              <a:t> שָׁ֛ם </a:t>
            </a:r>
            <a:r>
              <a:rPr lang="he-IL" sz="3200" dirty="0" err="1">
                <a:solidFill>
                  <a:schemeClr val="tx1"/>
                </a:solidFill>
              </a:rPr>
              <a:t>אִשָּׁ֥ה</a:t>
            </a:r>
            <a:r>
              <a:rPr lang="he-IL" sz="3200" dirty="0">
                <a:solidFill>
                  <a:schemeClr val="tx1"/>
                </a:solidFill>
              </a:rPr>
              <a:t> אַלְמָנָ֖ה לְכלְכְּלֶֽךָ׃ </a:t>
            </a:r>
          </a:p>
        </p:txBody>
      </p:sp>
      <p:sp>
        <p:nvSpPr>
          <p:cNvPr id="8" name="מציין מיקום תוכן 13">
            <a:extLst>
              <a:ext uri="{FF2B5EF4-FFF2-40B4-BE49-F238E27FC236}">
                <a16:creationId xmlns:a16="http://schemas.microsoft.com/office/drawing/2014/main" id="{A9A216C2-87FD-403C-88B6-9214CB29B7EA}"/>
              </a:ext>
            </a:extLst>
          </p:cNvPr>
          <p:cNvSpPr txBox="1">
            <a:spLocks/>
          </p:cNvSpPr>
          <p:nvPr/>
        </p:nvSpPr>
        <p:spPr>
          <a:xfrm>
            <a:off x="-1547411" y="225850"/>
            <a:ext cx="10318583" cy="219624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171450" indent="-13716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92012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1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3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5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7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lnSpc>
                <a:spcPct val="170000"/>
              </a:lnSpc>
              <a:buFont typeface="Corbel" pitchFamily="34" charset="0"/>
              <a:buNone/>
            </a:pPr>
            <a:r>
              <a:rPr lang="he-IL" sz="3200" dirty="0">
                <a:solidFill>
                  <a:schemeClr val="tx1"/>
                </a:solidFill>
              </a:rPr>
              <a:t>מלכים י"ז (17) 8</a:t>
            </a:r>
            <a:br>
              <a:rPr lang="en-US" sz="3200" dirty="0">
                <a:solidFill>
                  <a:schemeClr val="tx1"/>
                </a:solidFill>
              </a:rPr>
            </a:br>
            <a:endParaRPr lang="he-IL" sz="3200" dirty="0">
              <a:solidFill>
                <a:schemeClr val="tx1"/>
              </a:solidFill>
            </a:endParaRPr>
          </a:p>
        </p:txBody>
      </p:sp>
      <p:sp>
        <p:nvSpPr>
          <p:cNvPr id="9" name="תיבת טקסט 8">
            <a:extLst>
              <a:ext uri="{FF2B5EF4-FFF2-40B4-BE49-F238E27FC236}">
                <a16:creationId xmlns:a16="http://schemas.microsoft.com/office/drawing/2014/main" id="{39293C4A-1603-4FC7-8320-1A83F9067ECF}"/>
              </a:ext>
            </a:extLst>
          </p:cNvPr>
          <p:cNvSpPr txBox="1"/>
          <p:nvPr/>
        </p:nvSpPr>
        <p:spPr>
          <a:xfrm>
            <a:off x="376161" y="4244376"/>
            <a:ext cx="8391678" cy="16601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685800" rtl="1">
              <a:lnSpc>
                <a:spcPct val="170000"/>
              </a:lnSpc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he-IL" sz="3200" dirty="0"/>
              <a:t>...כַּ֤ד הַקֶּ֨מַח֙ לֹ֣א כָלָ֔תָה וְצַפַּ֥חַת הַשֶּׁ֖מֶן לֹ֣א חָסֵ֑ר כִּדְבַ֣ר יְהוָ֔ה אֲשֶׁ֥ר דִּבֶּ֖ר בְּיַ֥ד אֵלִיָּֽהוּ׃ </a:t>
            </a:r>
          </a:p>
        </p:txBody>
      </p:sp>
    </p:spTree>
    <p:extLst>
      <p:ext uri="{BB962C8B-B14F-4D97-AF65-F5344CB8AC3E}">
        <p14:creationId xmlns:p14="http://schemas.microsoft.com/office/powerpoint/2010/main" val="2565028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מציין מיקום תוכן 13"/>
          <p:cNvSpPr>
            <a:spLocks noGrp="1"/>
          </p:cNvSpPr>
          <p:nvPr>
            <p:ph idx="1"/>
          </p:nvPr>
        </p:nvSpPr>
        <p:spPr>
          <a:xfrm>
            <a:off x="899592" y="620688"/>
            <a:ext cx="7634824" cy="2664296"/>
          </a:xfrm>
        </p:spPr>
        <p:txBody>
          <a:bodyPr rtlCol="1">
            <a:normAutofit/>
          </a:bodyPr>
          <a:lstStyle/>
          <a:p>
            <a:pPr marL="0" indent="0" algn="r" rtl="1">
              <a:lnSpc>
                <a:spcPct val="170000"/>
              </a:lnSpc>
              <a:buNone/>
            </a:pPr>
            <a:r>
              <a:rPr lang="he-IL" sz="3200" dirty="0">
                <a:solidFill>
                  <a:schemeClr val="tx1"/>
                </a:solidFill>
              </a:rPr>
              <a:t>וַיְהִ֗י אַחַר֙ הַדְּבָרִ֣ים הָאֵ֔לֶּה חָלָ֕ה </a:t>
            </a:r>
            <a:r>
              <a:rPr lang="he-IL" sz="3200" dirty="0" err="1">
                <a:solidFill>
                  <a:schemeClr val="tx1"/>
                </a:solidFill>
              </a:rPr>
              <a:t>בֶּן־הָאִשָּׁ֖ה</a:t>
            </a:r>
            <a:r>
              <a:rPr lang="he-IL" sz="3200" dirty="0">
                <a:solidFill>
                  <a:schemeClr val="tx1"/>
                </a:solidFill>
              </a:rPr>
              <a:t> בַּעֲלַ֣ת הַבָּ֑יִת וַיְהִ֤י </a:t>
            </a:r>
            <a:r>
              <a:rPr lang="he-IL" sz="3200" dirty="0" err="1">
                <a:solidFill>
                  <a:schemeClr val="tx1"/>
                </a:solidFill>
              </a:rPr>
              <a:t>חָלְיו</a:t>
            </a:r>
            <a:r>
              <a:rPr lang="he-IL" sz="3200" dirty="0">
                <a:solidFill>
                  <a:schemeClr val="tx1"/>
                </a:solidFill>
              </a:rPr>
              <a:t>ֹ֙ חָזָ֣ק מְאֹ֔ד עַ֛ד אֲשֶׁ֥ר </a:t>
            </a:r>
            <a:r>
              <a:rPr lang="he-IL" sz="3200" dirty="0" err="1">
                <a:solidFill>
                  <a:schemeClr val="tx1"/>
                </a:solidFill>
              </a:rPr>
              <a:t>לֹא־נֽוֹתְרָה־בּ֖ו</a:t>
            </a:r>
            <a:r>
              <a:rPr lang="he-IL" sz="3200" dirty="0">
                <a:solidFill>
                  <a:schemeClr val="tx1"/>
                </a:solidFill>
              </a:rPr>
              <a:t>ֹ נְשָׁמָֽה׃</a:t>
            </a:r>
          </a:p>
        </p:txBody>
      </p:sp>
      <p:sp>
        <p:nvSpPr>
          <p:cNvPr id="3" name="מציין מיקום תוכן 13">
            <a:extLst>
              <a:ext uri="{FF2B5EF4-FFF2-40B4-BE49-F238E27FC236}">
                <a16:creationId xmlns:a16="http://schemas.microsoft.com/office/drawing/2014/main" id="{D38CC387-9C91-4022-B339-8CE1C0BACEEA}"/>
              </a:ext>
            </a:extLst>
          </p:cNvPr>
          <p:cNvSpPr txBox="1">
            <a:spLocks/>
          </p:cNvSpPr>
          <p:nvPr/>
        </p:nvSpPr>
        <p:spPr>
          <a:xfrm>
            <a:off x="904385" y="3284984"/>
            <a:ext cx="7634824" cy="2376264"/>
          </a:xfrm>
          <a:prstGeom prst="rect">
            <a:avLst/>
          </a:prstGeom>
        </p:spPr>
        <p:txBody>
          <a:bodyPr vert="horz" lIns="91440" tIns="45720" rIns="91440" bIns="45720" rtlCol="1">
            <a:normAutofit fontScale="92500" lnSpcReduction="10000"/>
          </a:bodyPr>
          <a:lstStyle>
            <a:lvl1pPr marL="171450" indent="-13716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92012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1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3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5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7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lnSpc>
                <a:spcPct val="170000"/>
              </a:lnSpc>
              <a:buFont typeface="Corbel" pitchFamily="34" charset="0"/>
              <a:buNone/>
            </a:pPr>
            <a:r>
              <a:rPr lang="he-IL" sz="3200" dirty="0">
                <a:solidFill>
                  <a:schemeClr val="tx1"/>
                </a:solidFill>
              </a:rPr>
              <a:t>וַתֹּ֨אמֶר֙ </a:t>
            </a:r>
            <a:r>
              <a:rPr lang="he-IL" sz="3200" dirty="0" err="1">
                <a:solidFill>
                  <a:schemeClr val="tx1"/>
                </a:solidFill>
              </a:rPr>
              <a:t>אֶל־אֵ֣לִיָּ֔הו</a:t>
            </a:r>
            <a:r>
              <a:rPr lang="he-IL" sz="3200" dirty="0">
                <a:solidFill>
                  <a:schemeClr val="tx1"/>
                </a:solidFill>
              </a:rPr>
              <a:t>ּ מַה־לִּ֥י וָלָ֖ךְ אִ֣ישׁ </a:t>
            </a:r>
            <a:r>
              <a:rPr lang="he-IL" sz="3200" dirty="0" err="1">
                <a:solidFill>
                  <a:schemeClr val="tx1"/>
                </a:solidFill>
              </a:rPr>
              <a:t>הָאֱלֹהִ֑ים</a:t>
            </a:r>
            <a:r>
              <a:rPr lang="he-IL" sz="3200" dirty="0">
                <a:solidFill>
                  <a:schemeClr val="tx1"/>
                </a:solidFill>
              </a:rPr>
              <a:t> בָּ֧אתָ אֵלַ֛י </a:t>
            </a:r>
            <a:r>
              <a:rPr lang="he-IL" sz="3200" dirty="0">
                <a:solidFill>
                  <a:schemeClr val="tx1"/>
                </a:solidFill>
                <a:highlight>
                  <a:srgbClr val="800000"/>
                </a:highlight>
              </a:rPr>
              <a:t>לְהַזְכִּ֥יר </a:t>
            </a:r>
            <a:r>
              <a:rPr lang="he-IL" sz="3200" dirty="0" err="1">
                <a:solidFill>
                  <a:schemeClr val="tx1"/>
                </a:solidFill>
                <a:highlight>
                  <a:srgbClr val="800000"/>
                </a:highlight>
              </a:rPr>
              <a:t>אֶת־עֲוֺנִ֖י</a:t>
            </a:r>
            <a:r>
              <a:rPr lang="he-IL" sz="3200" dirty="0">
                <a:solidFill>
                  <a:schemeClr val="tx1"/>
                </a:solidFill>
                <a:highlight>
                  <a:srgbClr val="800000"/>
                </a:highlight>
              </a:rPr>
              <a:t> וּלְהָמִ֥ית </a:t>
            </a:r>
            <a:r>
              <a:rPr lang="he-IL" sz="3200" dirty="0" err="1">
                <a:solidFill>
                  <a:schemeClr val="tx1"/>
                </a:solidFill>
                <a:highlight>
                  <a:srgbClr val="800000"/>
                </a:highlight>
              </a:rPr>
              <a:t>אֶת־בְּנִֽי</a:t>
            </a:r>
            <a:r>
              <a:rPr lang="he-IL" sz="3200" dirty="0">
                <a:solidFill>
                  <a:schemeClr val="tx1"/>
                </a:solidFill>
              </a:rPr>
              <a:t>׃</a:t>
            </a:r>
          </a:p>
          <a:p>
            <a:pPr marL="0" indent="0" algn="r" rtl="1">
              <a:lnSpc>
                <a:spcPct val="170000"/>
              </a:lnSpc>
              <a:buFont typeface="Corbel" pitchFamily="34" charset="0"/>
              <a:buNone/>
            </a:pPr>
            <a:r>
              <a:rPr lang="he-IL" sz="3200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3190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AC22956-E15C-4DC4-A18D-8B1C238DBA03}"/>
              </a:ext>
            </a:extLst>
          </p:cNvPr>
          <p:cNvSpPr txBox="1">
            <a:spLocks/>
          </p:cNvSpPr>
          <p:nvPr/>
        </p:nvSpPr>
        <p:spPr>
          <a:xfrm>
            <a:off x="1475656" y="1593409"/>
            <a:ext cx="6539116" cy="2926080"/>
          </a:xfrm>
          <a:prstGeom prst="rect">
            <a:avLst/>
          </a:prstGeom>
        </p:spPr>
        <p:txBody>
          <a:bodyPr rtlCol="1" anchor="ctr"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he-I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אירוע קשה   </a:t>
            </a:r>
          </a:p>
          <a:p>
            <a:pPr algn="ctr" rtl="1"/>
            <a:endParaRPr lang="he-IL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rtl="1"/>
            <a:endParaRPr lang="he-IL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rtl="1"/>
            <a:r>
              <a:rPr lang="he-I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אירוע רע</a:t>
            </a:r>
          </a:p>
        </p:txBody>
      </p:sp>
      <p:sp>
        <p:nvSpPr>
          <p:cNvPr id="3" name="לא שווה 2">
            <a:extLst>
              <a:ext uri="{FF2B5EF4-FFF2-40B4-BE49-F238E27FC236}">
                <a16:creationId xmlns:a16="http://schemas.microsoft.com/office/drawing/2014/main" id="{99FC59BC-3EF3-477B-A9B2-BA66E05F857F}"/>
              </a:ext>
            </a:extLst>
          </p:cNvPr>
          <p:cNvSpPr/>
          <p:nvPr/>
        </p:nvSpPr>
        <p:spPr>
          <a:xfrm>
            <a:off x="4031940" y="2755293"/>
            <a:ext cx="1080120" cy="602312"/>
          </a:xfrm>
          <a:prstGeom prst="mathNotEqual">
            <a:avLst>
              <a:gd name="adj1" fmla="val 15468"/>
              <a:gd name="adj2" fmla="val 6600000"/>
              <a:gd name="adj3" fmla="val 16906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44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DBFE351-8394-4C4E-B59D-BFFE26453D0E}"/>
              </a:ext>
            </a:extLst>
          </p:cNvPr>
          <p:cNvSpPr txBox="1">
            <a:spLocks/>
          </p:cNvSpPr>
          <p:nvPr/>
        </p:nvSpPr>
        <p:spPr>
          <a:xfrm>
            <a:off x="1302442" y="1484784"/>
            <a:ext cx="6539116" cy="2926080"/>
          </a:xfrm>
          <a:prstGeom prst="rect">
            <a:avLst/>
          </a:prstGeom>
        </p:spPr>
        <p:txBody>
          <a:bodyPr rtlCol="1" anchor="ctr"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he-I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מדוע קורים  אירועים קשים?</a:t>
            </a:r>
          </a:p>
        </p:txBody>
      </p:sp>
    </p:spTree>
    <p:extLst>
      <p:ext uri="{BB962C8B-B14F-4D97-AF65-F5344CB8AC3E}">
        <p14:creationId xmlns:p14="http://schemas.microsoft.com/office/powerpoint/2010/main" val="2941289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>
            <a:extLst>
              <a:ext uri="{FF2B5EF4-FFF2-40B4-BE49-F238E27FC236}">
                <a16:creationId xmlns:a16="http://schemas.microsoft.com/office/drawing/2014/main" id="{055638C5-1283-46C7-8A50-810EE27CACA8}"/>
              </a:ext>
            </a:extLst>
          </p:cNvPr>
          <p:cNvSpPr/>
          <p:nvPr/>
        </p:nvSpPr>
        <p:spPr>
          <a:xfrm>
            <a:off x="28632" y="21738"/>
            <a:ext cx="8784976" cy="4175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685800" rtl="1">
              <a:lnSpc>
                <a:spcPct val="170000"/>
              </a:lnSpc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he-IL" sz="3200" dirty="0"/>
              <a:t>רומיים ח' (8) 22</a:t>
            </a:r>
            <a:br>
              <a:rPr lang="en-US" sz="3200" dirty="0"/>
            </a:br>
            <a:r>
              <a:rPr lang="he-IL" sz="3200" dirty="0"/>
              <a:t>כִּי יָדַעְנוּ אֲשֶׁר הַבְּרִיאָה כֻלָּהּ </a:t>
            </a:r>
            <a:r>
              <a:rPr lang="he-IL" sz="3200" dirty="0" err="1"/>
              <a:t>תֵּאָנַח</a:t>
            </a:r>
            <a:r>
              <a:rPr lang="he-IL" sz="3200" dirty="0"/>
              <a:t> וְתָחִיל </a:t>
            </a:r>
            <a:r>
              <a:rPr lang="he-IL" sz="3200" dirty="0" err="1"/>
              <a:t>עַד־הֵנָּה</a:t>
            </a:r>
            <a:r>
              <a:rPr lang="he-IL" sz="3200" dirty="0"/>
              <a:t>׃ 23 </a:t>
            </a:r>
            <a:r>
              <a:rPr lang="he-IL" sz="3200" dirty="0" err="1"/>
              <a:t>וְלֹא־עוֹד</a:t>
            </a:r>
            <a:r>
              <a:rPr lang="he-IL" sz="3200" dirty="0"/>
              <a:t> אֶלָּא </a:t>
            </a:r>
            <a:r>
              <a:rPr lang="he-IL" sz="3200" dirty="0" err="1"/>
              <a:t>שֶׁגַּם־אֲנַחְנו</a:t>
            </a:r>
            <a:r>
              <a:rPr lang="he-IL" sz="3200" dirty="0"/>
              <a:t>ּ אַף עַל פִּי שֶׁיֶּשׁ־לָנוּ בִּכּוּרֵי הָרוּחַ נֵאָנַח בְּנַפְשֵׁנוּ וּנְחַכֶּה לְמִשְׁפַּט הַבָּנִים לִפְדוּת </a:t>
            </a:r>
            <a:r>
              <a:rPr lang="he-IL" sz="3200" dirty="0" err="1"/>
              <a:t>גְּוִיָּתֵנו</a:t>
            </a:r>
            <a:r>
              <a:rPr lang="he-IL" sz="3200" dirty="0"/>
              <a:t>ּ׃  </a:t>
            </a:r>
            <a:endParaRPr lang="en-GB" sz="3200" dirty="0"/>
          </a:p>
        </p:txBody>
      </p:sp>
      <p:pic>
        <p:nvPicPr>
          <p:cNvPr id="1026" name="Picture 2" descr="איך נוצר צונאמי ומה זה צונאמי? - אנציקלופדיית אאוריקה">
            <a:extLst>
              <a:ext uri="{FF2B5EF4-FFF2-40B4-BE49-F238E27FC236}">
                <a16:creationId xmlns:a16="http://schemas.microsoft.com/office/drawing/2014/main" id="{EAE880BC-D35F-4CE0-9953-01ED424BC0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294553"/>
            <a:ext cx="2676525" cy="17049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משרד החוץ-קורונה">
            <a:extLst>
              <a:ext uri="{FF2B5EF4-FFF2-40B4-BE49-F238E27FC236}">
                <a16:creationId xmlns:a16="http://schemas.microsoft.com/office/drawing/2014/main" id="{2BDFCC45-7C0D-4563-A6A0-53DFDFF558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5142" y="5147040"/>
            <a:ext cx="3905250" cy="11715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2554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DBFE351-8394-4C4E-B59D-BFFE26453D0E}"/>
              </a:ext>
            </a:extLst>
          </p:cNvPr>
          <p:cNvSpPr txBox="1">
            <a:spLocks/>
          </p:cNvSpPr>
          <p:nvPr/>
        </p:nvSpPr>
        <p:spPr>
          <a:xfrm>
            <a:off x="755576" y="-34050"/>
            <a:ext cx="7547228" cy="2926080"/>
          </a:xfrm>
          <a:prstGeom prst="rect">
            <a:avLst/>
          </a:prstGeom>
        </p:spPr>
        <p:txBody>
          <a:bodyPr rtlCol="1" anchor="ctr"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he-I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מדוע קורים  אירועים קשים?</a:t>
            </a:r>
          </a:p>
        </p:txBody>
      </p:sp>
      <p:sp>
        <p:nvSpPr>
          <p:cNvPr id="3" name="מציין מיקום תוכן 13">
            <a:extLst>
              <a:ext uri="{FF2B5EF4-FFF2-40B4-BE49-F238E27FC236}">
                <a16:creationId xmlns:a16="http://schemas.microsoft.com/office/drawing/2014/main" id="{A4BEFB07-A7A6-45C5-9664-2922EE4C5526}"/>
              </a:ext>
            </a:extLst>
          </p:cNvPr>
          <p:cNvSpPr txBox="1">
            <a:spLocks/>
          </p:cNvSpPr>
          <p:nvPr/>
        </p:nvSpPr>
        <p:spPr>
          <a:xfrm>
            <a:off x="467544" y="2096852"/>
            <a:ext cx="7634824" cy="2664296"/>
          </a:xfrm>
          <a:prstGeom prst="rect">
            <a:avLst/>
          </a:prstGeom>
        </p:spPr>
        <p:txBody>
          <a:bodyPr rtlCol="1">
            <a:normAutofit/>
          </a:bodyPr>
          <a:lstStyle>
            <a:lvl1pPr marL="171450" indent="-13716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92012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1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3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5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7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r" rtl="1">
              <a:lnSpc>
                <a:spcPct val="170000"/>
              </a:lnSpc>
            </a:pPr>
            <a:r>
              <a:rPr lang="he-IL" sz="3600" dirty="0">
                <a:solidFill>
                  <a:schemeClr val="tx1"/>
                </a:solidFill>
              </a:rPr>
              <a:t>העולם נאנח תחת החטא</a:t>
            </a:r>
          </a:p>
        </p:txBody>
      </p:sp>
    </p:spTree>
    <p:extLst>
      <p:ext uri="{BB962C8B-B14F-4D97-AF65-F5344CB8AC3E}">
        <p14:creationId xmlns:p14="http://schemas.microsoft.com/office/powerpoint/2010/main" val="3332445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WII M40 German Combat Helmet, Black SS - Reddick Militaria">
            <a:extLst>
              <a:ext uri="{FF2B5EF4-FFF2-40B4-BE49-F238E27FC236}">
                <a16:creationId xmlns:a16="http://schemas.microsoft.com/office/drawing/2014/main" id="{7E50C5BD-C7E0-4E9B-A4A4-C8758CC4AA2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1" t="19551" r="2750" b="13250"/>
          <a:stretch/>
        </p:blipFill>
        <p:spPr bwMode="auto">
          <a:xfrm>
            <a:off x="611560" y="4221088"/>
            <a:ext cx="2448272" cy="172186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מלבן 1">
            <a:extLst>
              <a:ext uri="{FF2B5EF4-FFF2-40B4-BE49-F238E27FC236}">
                <a16:creationId xmlns:a16="http://schemas.microsoft.com/office/drawing/2014/main" id="{00D821CB-D165-463D-98E4-4EBFF3F51098}"/>
              </a:ext>
            </a:extLst>
          </p:cNvPr>
          <p:cNvSpPr/>
          <p:nvPr/>
        </p:nvSpPr>
        <p:spPr>
          <a:xfrm>
            <a:off x="467544" y="620688"/>
            <a:ext cx="7847856" cy="2629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685800" rtl="1">
              <a:lnSpc>
                <a:spcPct val="170000"/>
              </a:lnSpc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he-IL" sz="3200" dirty="0"/>
              <a:t>יוחנן י"ב 46 </a:t>
            </a:r>
          </a:p>
          <a:p>
            <a:pPr algn="r" defTabSz="685800" rtl="1">
              <a:lnSpc>
                <a:spcPct val="170000"/>
              </a:lnSpc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he-IL" sz="3200" dirty="0"/>
              <a:t>אֲנִי בָאתִי </a:t>
            </a:r>
            <a:r>
              <a:rPr lang="he-IL" sz="3200" dirty="0" err="1"/>
              <a:t>אֶל־הָעוֹלָם</a:t>
            </a:r>
            <a:r>
              <a:rPr lang="he-IL" sz="3200" dirty="0"/>
              <a:t> לִהְיוֹת אוֹר לְמַעַן </a:t>
            </a:r>
            <a:r>
              <a:rPr lang="he-IL" sz="3200" dirty="0" err="1"/>
              <a:t>כָּל־הַמּאֲמִין</a:t>
            </a:r>
            <a:r>
              <a:rPr lang="he-IL" sz="3200" dirty="0"/>
              <a:t> בִּי לֹא יֵשֵׁב בַּחשֶׁךְ׃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135950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DBFE351-8394-4C4E-B59D-BFFE26453D0E}"/>
              </a:ext>
            </a:extLst>
          </p:cNvPr>
          <p:cNvSpPr txBox="1">
            <a:spLocks/>
          </p:cNvSpPr>
          <p:nvPr/>
        </p:nvSpPr>
        <p:spPr>
          <a:xfrm>
            <a:off x="755576" y="-34050"/>
            <a:ext cx="7547228" cy="2926080"/>
          </a:xfrm>
          <a:prstGeom prst="rect">
            <a:avLst/>
          </a:prstGeom>
        </p:spPr>
        <p:txBody>
          <a:bodyPr rtlCol="1" anchor="ctr"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he-I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מדוע קורים  אירועים קשים?</a:t>
            </a:r>
          </a:p>
        </p:txBody>
      </p:sp>
      <p:sp>
        <p:nvSpPr>
          <p:cNvPr id="3" name="מציין מיקום תוכן 13">
            <a:extLst>
              <a:ext uri="{FF2B5EF4-FFF2-40B4-BE49-F238E27FC236}">
                <a16:creationId xmlns:a16="http://schemas.microsoft.com/office/drawing/2014/main" id="{A4BEFB07-A7A6-45C5-9664-2922EE4C5526}"/>
              </a:ext>
            </a:extLst>
          </p:cNvPr>
          <p:cNvSpPr txBox="1">
            <a:spLocks/>
          </p:cNvSpPr>
          <p:nvPr/>
        </p:nvSpPr>
        <p:spPr>
          <a:xfrm>
            <a:off x="467544" y="2096852"/>
            <a:ext cx="7634824" cy="2664296"/>
          </a:xfrm>
          <a:prstGeom prst="rect">
            <a:avLst/>
          </a:prstGeom>
        </p:spPr>
        <p:txBody>
          <a:bodyPr rtlCol="1">
            <a:normAutofit fontScale="92500" lnSpcReduction="10000"/>
          </a:bodyPr>
          <a:lstStyle>
            <a:lvl1pPr marL="171450" indent="-13716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92012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1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3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5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7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r" rtl="1">
              <a:lnSpc>
                <a:spcPct val="170000"/>
              </a:lnSpc>
            </a:pPr>
            <a:r>
              <a:rPr lang="he-IL" sz="3600" dirty="0">
                <a:solidFill>
                  <a:schemeClr val="tx1"/>
                </a:solidFill>
              </a:rPr>
              <a:t>העולם נאנח תחת החטא</a:t>
            </a:r>
          </a:p>
          <a:p>
            <a:pPr marL="457200" indent="-457200" algn="r" rtl="1">
              <a:lnSpc>
                <a:spcPct val="170000"/>
              </a:lnSpc>
            </a:pPr>
            <a:r>
              <a:rPr lang="he-IL" sz="3600" dirty="0">
                <a:solidFill>
                  <a:schemeClr val="tx1"/>
                </a:solidFill>
              </a:rPr>
              <a:t>לבני אדם יש זכות בחירה – ורבים מהם בוחרים ברע</a:t>
            </a:r>
          </a:p>
        </p:txBody>
      </p:sp>
    </p:spTree>
    <p:extLst>
      <p:ext uri="{BB962C8B-B14F-4D97-AF65-F5344CB8AC3E}">
        <p14:creationId xmlns:p14="http://schemas.microsoft.com/office/powerpoint/2010/main" val="416807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בסיס">
  <a:themeElements>
    <a:clrScheme name="התאמה אישית 8">
      <a:dk1>
        <a:srgbClr val="FFFFFF"/>
      </a:dk1>
      <a:lt1>
        <a:srgbClr val="AB620D"/>
      </a:lt1>
      <a:dk2>
        <a:srgbClr val="AB620D"/>
      </a:dk2>
      <a:lt2>
        <a:srgbClr val="AB620D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בסיס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בסיס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ערכת נושא של Office">
  <a:themeElements>
    <a:clrScheme name="Woodgrain_16x9">
      <a:dk1>
        <a:sysClr val="windowText" lastClr="000000"/>
      </a:dk1>
      <a:lt1>
        <a:sysClr val="window" lastClr="FFFFFF"/>
      </a:lt1>
      <a:dk2>
        <a:srgbClr val="90B365"/>
      </a:dk2>
      <a:lt2>
        <a:srgbClr val="EEECE1"/>
      </a:lt2>
      <a:accent1>
        <a:srgbClr val="4283D2"/>
      </a:accent1>
      <a:accent2>
        <a:srgbClr val="6E9D35"/>
      </a:accent2>
      <a:accent3>
        <a:srgbClr val="DE6742"/>
      </a:accent3>
      <a:accent4>
        <a:srgbClr val="8F73DF"/>
      </a:accent4>
      <a:accent5>
        <a:srgbClr val="CB991B"/>
      </a:accent5>
      <a:accent6>
        <a:srgbClr val="7F7F7F"/>
      </a:accent6>
      <a:hlink>
        <a:srgbClr val="90B365"/>
      </a:hlink>
      <a:folHlink>
        <a:srgbClr val="7F7F7F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של Office">
  <a:themeElements>
    <a:clrScheme name="Woodgrain_16x9">
      <a:dk1>
        <a:sysClr val="windowText" lastClr="000000"/>
      </a:dk1>
      <a:lt1>
        <a:sysClr val="window" lastClr="FFFFFF"/>
      </a:lt1>
      <a:dk2>
        <a:srgbClr val="90B365"/>
      </a:dk2>
      <a:lt2>
        <a:srgbClr val="EEECE1"/>
      </a:lt2>
      <a:accent1>
        <a:srgbClr val="4283D2"/>
      </a:accent1>
      <a:accent2>
        <a:srgbClr val="6E9D35"/>
      </a:accent2>
      <a:accent3>
        <a:srgbClr val="DE6742"/>
      </a:accent3>
      <a:accent4>
        <a:srgbClr val="8F73DF"/>
      </a:accent4>
      <a:accent5>
        <a:srgbClr val="CB991B"/>
      </a:accent5>
      <a:accent6>
        <a:srgbClr val="7F7F7F"/>
      </a:accent6>
      <a:hlink>
        <a:srgbClr val="90B365"/>
      </a:hlink>
      <a:folHlink>
        <a:srgbClr val="7F7F7F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false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1360511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 xsi:nil="true"/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2011-12-12T13:37:00+00:00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2035-01-01T08:00:00+00:00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TP102801114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706531</LocLastLocAttemptVersionLookup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APAuthor xmlns="4873beb7-5857-4685-be1f-d57550cc96cc">
      <UserInfo>
        <DisplayName>REDMOND\v-soujap</DisplayName>
        <AccountId>1954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14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LocMarketGroupTiers2 xmlns="4873beb7-5857-4685-be1f-d57550cc96c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335E791-7449-4708-8DE9-182EC4D8A134}">
  <ds:schemaRefs>
    <ds:schemaRef ds:uri="4873beb7-5857-4685-be1f-d57550cc96cc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EB9514F-6A45-47F4-BC6D-A865E29717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C20563B-C646-42AF-9D0D-76DF086793C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468</Words>
  <Application>Microsoft Office PowerPoint</Application>
  <PresentationFormat>‫הצגה על המסך (4:3)</PresentationFormat>
  <Paragraphs>48</Paragraphs>
  <Slides>17</Slides>
  <Notes>5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17</vt:i4>
      </vt:variant>
    </vt:vector>
  </HeadingPairs>
  <TitlesOfParts>
    <vt:vector size="20" baseType="lpstr">
      <vt:lpstr>Corbel</vt:lpstr>
      <vt:lpstr>Tahoma</vt:lpstr>
      <vt:lpstr>בסיס</vt:lpstr>
      <vt:lpstr>מלכים א' י"ז (17)  17-24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מלכים א' י"ז (17)</dc:title>
  <dc:creator>נועם בר דוד</dc:creator>
  <cp:lastModifiedBy>Noam Bar David</cp:lastModifiedBy>
  <cp:revision>26</cp:revision>
  <dcterms:created xsi:type="dcterms:W3CDTF">2020-07-05T05:57:28Z</dcterms:created>
  <dcterms:modified xsi:type="dcterms:W3CDTF">2020-10-20T14:55:36Z</dcterms:modified>
</cp:coreProperties>
</file>