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658" r:id="rId4"/>
    <p:sldId id="664" r:id="rId5"/>
    <p:sldId id="659" r:id="rId6"/>
    <p:sldId id="661" r:id="rId7"/>
    <p:sldId id="569" r:id="rId8"/>
    <p:sldId id="660" r:id="rId9"/>
    <p:sldId id="662" r:id="rId10"/>
    <p:sldId id="611" r:id="rId11"/>
    <p:sldId id="549" r:id="rId12"/>
    <p:sldId id="663" r:id="rId13"/>
    <p:sldId id="560" r:id="rId14"/>
    <p:sldId id="666" r:id="rId15"/>
    <p:sldId id="563" r:id="rId16"/>
    <p:sldId id="550" r:id="rId17"/>
    <p:sldId id="265" r:id="rId18"/>
    <p:sldId id="656" r:id="rId19"/>
    <p:sldId id="665" r:id="rId20"/>
    <p:sldId id="260" r:id="rId21"/>
    <p:sldId id="574" r:id="rId22"/>
    <p:sldId id="575" r:id="rId23"/>
    <p:sldId id="570" r:id="rId24"/>
    <p:sldId id="572" r:id="rId2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5602">
          <p15:clr>
            <a:srgbClr val="A4A3A4"/>
          </p15:clr>
        </p15:guide>
        <p15:guide id="6" pos="2880">
          <p15:clr>
            <a:srgbClr val="A4A3A4"/>
          </p15:clr>
        </p15:guide>
        <p15:guide id="8" pos="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3333FF"/>
    <a:srgbClr val="008000"/>
    <a:srgbClr val="CC00CC"/>
    <a:srgbClr val="996600"/>
    <a:srgbClr val="17D700"/>
    <a:srgbClr val="A90B06"/>
    <a:srgbClr val="FF5B5B"/>
    <a:srgbClr val="FFAFA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912" autoAdjust="0"/>
    <p:restoredTop sz="74678" autoAdjust="0"/>
  </p:normalViewPr>
  <p:slideViewPr>
    <p:cSldViewPr showGuides="1">
      <p:cViewPr varScale="1">
        <p:scale>
          <a:sx n="57" d="100"/>
          <a:sy n="57" d="100"/>
        </p:scale>
        <p:origin x="1692" y="72"/>
      </p:cViewPr>
      <p:guideLst>
        <p:guide orient="horz" pos="119"/>
        <p:guide orient="horz" pos="2160"/>
        <p:guide pos="5602"/>
        <p:guide pos="2880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4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D129D5B-2F79-4C1E-918C-F2B4C6EE09E3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5BED837-963B-4AF8-9857-C1590D3177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168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D837-963B-4AF8-9857-C1590D3177B0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3547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אלוהים אמר </a:t>
            </a:r>
            <a:r>
              <a:rPr lang="he-IL" b="1" dirty="0"/>
              <a:t>לנוח</a:t>
            </a:r>
            <a:r>
              <a:rPr lang="he-IL" dirty="0"/>
              <a:t> לבנות תיבה והוא ציית.</a:t>
            </a:r>
            <a:br>
              <a:rPr lang="en-US" dirty="0"/>
            </a:br>
            <a:r>
              <a:rPr lang="he-IL" dirty="0"/>
              <a:t>אלוהים אמר </a:t>
            </a:r>
            <a:r>
              <a:rPr lang="he-IL" b="1" dirty="0"/>
              <a:t>ליונה</a:t>
            </a:r>
            <a:r>
              <a:rPr lang="he-IL" dirty="0"/>
              <a:t> ללכת לנינווה והוא סרב.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D837-963B-4AF8-9857-C1590D3177B0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4015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D837-963B-4AF8-9857-C1590D3177B0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2255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D837-963B-4AF8-9857-C1590D3177B0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5375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he-IL" b="1" dirty="0"/>
              <a:t>אנו לא נושעים על ידי מעשים. אנו נושעים כדי לעשות מעשים טובים!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D837-963B-4AF8-9857-C1590D3177B0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606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ישוע: אני אראה לו כמה יהיה עליו לסבול למעני</a:t>
            </a:r>
            <a:br>
              <a:rPr lang="en-US" dirty="0"/>
            </a:br>
            <a:r>
              <a:rPr lang="he-IL" dirty="0"/>
              <a:t>אם אנו בוטחים רק בחיים האלה בישוע אנו הכי אומללים מבין בני האדם.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D837-963B-4AF8-9857-C1590D3177B0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80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למרות שאלוהים בחר בשאול הוא ידע ששאול לא יהיה נאמן ולכן מלכותו לא תמשך לעולם.</a:t>
            </a:r>
            <a:br>
              <a:rPr lang="en-US" dirty="0"/>
            </a:br>
            <a:r>
              <a:rPr lang="he-IL" dirty="0"/>
              <a:t>המשיח היה אמור לבוא משבט </a:t>
            </a:r>
            <a:r>
              <a:rPr lang="he-IL" b="1" dirty="0"/>
              <a:t>יהודה</a:t>
            </a:r>
            <a:r>
              <a:rPr lang="he-IL" dirty="0"/>
              <a:t> ולא משבט בנימין (בראשית מ"ט: 10)</a:t>
            </a:r>
            <a:endParaRPr lang="en-US" dirty="0"/>
          </a:p>
          <a:p>
            <a:r>
              <a:rPr lang="he-IL" b="1" dirty="0"/>
              <a:t>שאול</a:t>
            </a:r>
            <a:r>
              <a:rPr lang="he-IL" dirty="0"/>
              <a:t> </a:t>
            </a:r>
            <a:r>
              <a:rPr lang="he-IL" b="1" dirty="0"/>
              <a:t>נבחר</a:t>
            </a:r>
            <a:r>
              <a:rPr lang="he-IL" dirty="0"/>
              <a:t> ע"י אלוהים, קבל את רוח</a:t>
            </a:r>
            <a:r>
              <a:rPr lang="en-US" dirty="0"/>
              <a:t> </a:t>
            </a:r>
            <a:r>
              <a:rPr lang="he-IL" dirty="0"/>
              <a:t>הקודש והיה לאדם חדש (לב חדש – שמ"א י'). למרות זאת שאול חטא לה' ורוח אלוהים עזבו.</a:t>
            </a:r>
            <a:br>
              <a:rPr lang="en-US" dirty="0"/>
            </a:br>
            <a:r>
              <a:rPr lang="he-IL" dirty="0"/>
              <a:t>אלוהים ניחם שהוא המליך את שאול. כיצד זה ייתכן? (לקלוויניסטים אין הסבר לכך. מבחינתם הוא נושע כי רוח אלוהים צלח עליו.)</a:t>
            </a:r>
            <a:br>
              <a:rPr lang="en-US" dirty="0"/>
            </a:b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D837-963B-4AF8-9857-C1590D3177B0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6476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D837-963B-4AF8-9857-C1590D3177B0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0837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הרי יונתן חברו הטוב של דוד היה איש אלוהים.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ED837-963B-4AF8-9857-C1590D3177B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00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בורא רע: בניגוד לשלום ולשפע. מאפשר מלחמות שהתוצאות שלהן רעות מאד.</a:t>
            </a:r>
            <a:br>
              <a:rPr lang="en-US" dirty="0"/>
            </a:br>
            <a:r>
              <a:rPr lang="he-IL" dirty="0"/>
              <a:t>גרר – צפונית לבאר שבע (צפון הנגב)</a:t>
            </a:r>
            <a:br>
              <a:rPr lang="en-US" dirty="0"/>
            </a:b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34BD6-8ABC-4A46-A12D-A1CD67D5A0B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82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אלוהים קבע ששמואל יגדל עם שני בני </a:t>
            </a:r>
            <a:r>
              <a:rPr lang="he-IL" dirty="0" err="1"/>
              <a:t>בליעל</a:t>
            </a:r>
            <a:r>
              <a:rPr lang="he-IL" dirty="0"/>
              <a:t> (חופני ופנחס) ובכל זאת היה לנביא גדול.</a:t>
            </a:r>
            <a:br>
              <a:rPr lang="en-US" dirty="0"/>
            </a:br>
            <a:r>
              <a:rPr lang="he-IL" dirty="0"/>
              <a:t>משלי </a:t>
            </a:r>
            <a:r>
              <a:rPr lang="he-IL" dirty="0" err="1"/>
              <a:t>טז</a:t>
            </a:r>
            <a:r>
              <a:rPr lang="he-IL" dirty="0"/>
              <a:t>: 33 </a:t>
            </a:r>
            <a:r>
              <a:rPr lang="he-IL" b="1" dirty="0"/>
              <a:t>אין מקריות. </a:t>
            </a:r>
            <a:r>
              <a:rPr lang="he-IL" dirty="0"/>
              <a:t>(אלוהים בחר </a:t>
            </a:r>
            <a:r>
              <a:rPr lang="he-IL" b="1" dirty="0"/>
              <a:t>במתיה</a:t>
            </a:r>
            <a:r>
              <a:rPr lang="he-IL" dirty="0"/>
              <a:t> ולא </a:t>
            </a:r>
            <a:r>
              <a:rPr lang="he-IL" dirty="0" err="1"/>
              <a:t>ביוסטוס</a:t>
            </a:r>
            <a:r>
              <a:rPr lang="he-IL" dirty="0"/>
              <a:t> כשליח השנים עשר)</a:t>
            </a:r>
            <a:br>
              <a:rPr lang="en-US" dirty="0"/>
            </a:br>
            <a:r>
              <a:rPr lang="he-IL" dirty="0"/>
              <a:t>אלוהים עורר את רוחו של כורש, עובד אלילים, לאפשר ליהודים לחזור לירושלים ולבנות את </a:t>
            </a:r>
            <a:r>
              <a:rPr lang="he-IL" dirty="0" err="1"/>
              <a:t>ביה"מ</a:t>
            </a:r>
            <a:r>
              <a:rPr lang="he-IL" dirty="0"/>
              <a:t>. עזרא א: 4</a:t>
            </a:r>
          </a:p>
          <a:p>
            <a:r>
              <a:rPr lang="he-IL" dirty="0"/>
              <a:t>אלוהים קובע איך הקוביות </a:t>
            </a:r>
            <a:r>
              <a:rPr lang="he-IL" dirty="0" err="1"/>
              <a:t>תפולנה</a:t>
            </a:r>
            <a:r>
              <a:rPr lang="he-IL" dirty="0"/>
              <a:t>, אין  מזל. כמו בבחירת מתיה השליח.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D837-963B-4AF8-9857-C1590D3177B0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9865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D837-963B-4AF8-9857-C1590D3177B0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4753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אלוהים הכריח את יונה ללכת לנינווה.</a:t>
            </a:r>
            <a:br>
              <a:rPr lang="en-US" dirty="0"/>
            </a:br>
            <a:br>
              <a:rPr lang="en-US" dirty="0"/>
            </a:br>
            <a:r>
              <a:rPr lang="he-IL" dirty="0"/>
              <a:t>ישעיהו מט:1</a:t>
            </a:r>
            <a:br>
              <a:rPr lang="en-US" dirty="0"/>
            </a:br>
            <a:r>
              <a:rPr lang="he-IL" dirty="0"/>
              <a:t>לכן יהודה אשם לגמרי. היה עדיף שהוא לא היה נולד.</a:t>
            </a:r>
            <a:br>
              <a:rPr lang="en-US" dirty="0"/>
            </a:b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ED837-963B-4AF8-9857-C1590D3177B0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086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153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372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798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FACB9F0-B165-4940-A3B1-206FE20F7A30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85800"/>
              <a:t>כ"ה/חשון/תש"פ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CD3D541-52B1-4CA9-B65E-BC5786995A0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6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648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358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828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72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445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978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292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001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CB9F0-B165-4940-A3B1-206FE20F7A30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674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CB9F0-B165-4940-A3B1-206FE20F7A30}" type="datetimeFigureOut">
              <a:rPr lang="he-IL" smtClean="0"/>
              <a:t>כ"ה/חשון/תש"פ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557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378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r" defTabSz="914378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r" defTabSz="914378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r" defTabSz="914378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r" defTabSz="914378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r" defTabSz="914378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r" defTabSz="914378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r" defTabSz="914378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r" defTabSz="914378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r" defTabSz="914378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r" defTabSz="91437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0.xml"/><Relationship Id="rId7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image" Target="../media/image19.jpeg"/><Relationship Id="rId4" Type="http://schemas.openxmlformats.org/officeDocument/2006/relationships/slide" Target="slide12.xml"/><Relationship Id="rId9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0E5C938E-570E-48EF-A4DF-64FFDA1D43F2}"/>
              </a:ext>
            </a:extLst>
          </p:cNvPr>
          <p:cNvSpPr txBox="1"/>
          <p:nvPr/>
        </p:nvSpPr>
        <p:spPr>
          <a:xfrm>
            <a:off x="250825" y="120067"/>
            <a:ext cx="8495208" cy="160172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500" normalizeH="0" noProof="0" dirty="0">
                <a:ln w="12700">
                  <a:solidFill>
                    <a:prstClr val="black"/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הריבונות של אלוהים </a:t>
            </a:r>
            <a:br>
              <a:rPr kumimoji="0" lang="en-US" sz="5400" b="1" i="0" u="none" strike="noStrike" kern="1200" cap="none" spc="500" normalizeH="0" noProof="0" dirty="0">
                <a:ln w="12700">
                  <a:solidFill>
                    <a:prstClr val="black"/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</a:br>
            <a:r>
              <a:rPr kumimoji="0" lang="he-IL" sz="5400" b="1" i="0" u="none" strike="noStrike" kern="1200" cap="none" spc="500" normalizeH="0" noProof="0" dirty="0">
                <a:ln w="12700">
                  <a:solidFill>
                    <a:prstClr val="black"/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והרצון החופשי של האדם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1A25D2D4-A19B-40E2-85DD-B1D6FA6D22E0}"/>
              </a:ext>
            </a:extLst>
          </p:cNvPr>
          <p:cNvSpPr txBox="1"/>
          <p:nvPr/>
        </p:nvSpPr>
        <p:spPr>
          <a:xfrm>
            <a:off x="2555776" y="1726196"/>
            <a:ext cx="6337399" cy="923330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500" normalizeH="0" noProof="0" dirty="0">
                <a:ln w="12700">
                  <a:solidFill>
                    <a:prstClr val="black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אלוהים הוא ריבון: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6F4988CC-DD8F-49E8-A5AB-673D9FE4345A}"/>
              </a:ext>
            </a:extLst>
          </p:cNvPr>
          <p:cNvSpPr txBox="1"/>
          <p:nvPr/>
        </p:nvSpPr>
        <p:spPr>
          <a:xfrm>
            <a:off x="250825" y="3140968"/>
            <a:ext cx="8642349" cy="1569660"/>
          </a:xfrm>
          <a:prstGeom prst="rect">
            <a:avLst/>
          </a:prstGeom>
          <a:noFill/>
          <a:ln w="57150">
            <a:solidFill>
              <a:srgbClr val="CC00CC"/>
            </a:solidFill>
          </a:ln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300" normalizeH="0" noProof="0" dirty="0">
                <a:ln>
                  <a:solidFill>
                    <a:prstClr val="black"/>
                  </a:solidFill>
                </a:ln>
                <a:solidFill>
                  <a:srgbClr val="CC00CC"/>
                </a:solidFill>
                <a:effectLst>
                  <a:glow rad="63500">
                    <a:srgbClr val="FFFF00">
                      <a:alpha val="60000"/>
                    </a:srgbClr>
                  </a:glow>
                </a:effectLst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הוא יכול לעשות מה שהוא רוצה </a:t>
            </a:r>
            <a:br>
              <a:rPr kumimoji="0" lang="en-US" sz="4800" b="1" i="0" u="none" strike="noStrike" kern="1200" cap="none" spc="300" normalizeH="0" noProof="0" dirty="0">
                <a:ln>
                  <a:solidFill>
                    <a:prstClr val="black"/>
                  </a:solidFill>
                </a:ln>
                <a:solidFill>
                  <a:srgbClr val="CC00CC"/>
                </a:solidFill>
                <a:effectLst>
                  <a:glow rad="63500">
                    <a:srgbClr val="FFFF00">
                      <a:alpha val="60000"/>
                    </a:srgbClr>
                  </a:glow>
                </a:effectLst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</a:br>
            <a:r>
              <a:rPr kumimoji="0" lang="he-IL" sz="4800" b="1" i="0" u="none" strike="noStrike" kern="1200" cap="none" spc="300" normalizeH="0" noProof="0" dirty="0">
                <a:ln>
                  <a:solidFill>
                    <a:prstClr val="black"/>
                  </a:solidFill>
                </a:ln>
                <a:solidFill>
                  <a:srgbClr val="CC00CC"/>
                </a:solidFill>
                <a:effectLst>
                  <a:glow rad="63500">
                    <a:srgbClr val="FFFF00">
                      <a:alpha val="60000"/>
                    </a:srgbClr>
                  </a:glow>
                </a:effectLst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ואין מי שיגביל אותו.</a:t>
            </a:r>
          </a:p>
        </p:txBody>
      </p:sp>
    </p:spTree>
    <p:extLst>
      <p:ext uri="{BB962C8B-B14F-4D97-AF65-F5344CB8AC3E}">
        <p14:creationId xmlns:p14="http://schemas.microsoft.com/office/powerpoint/2010/main" val="261277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C41460F5-F82A-4112-8C81-967D6236245D}"/>
              </a:ext>
            </a:extLst>
          </p:cNvPr>
          <p:cNvGrpSpPr/>
          <p:nvPr/>
        </p:nvGrpSpPr>
        <p:grpSpPr>
          <a:xfrm>
            <a:off x="287524" y="172949"/>
            <a:ext cx="8624614" cy="1403007"/>
            <a:chOff x="287524" y="824886"/>
            <a:chExt cx="8624614" cy="1403007"/>
          </a:xfrm>
        </p:grpSpPr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56AFFC98-3762-4FFC-8D18-9B54DEC9112D}"/>
                </a:ext>
              </a:extLst>
            </p:cNvPr>
            <p:cNvSpPr txBox="1"/>
            <p:nvPr/>
          </p:nvSpPr>
          <p:spPr>
            <a:xfrm>
              <a:off x="1331639" y="824886"/>
              <a:ext cx="7580499" cy="1077218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 rtlCol="1">
              <a:spAutoFit/>
            </a:bodyPr>
            <a:lstStyle/>
            <a:p>
              <a:pPr marL="361950" marR="0" lvl="0" indent="-36195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e-IL" sz="32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... אני יהוה ואין עוד. יוצר אור ובורא חושך, </a:t>
              </a:r>
              <a:br>
                <a:rPr kumimoji="0" lang="en-US" sz="32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</a:br>
              <a:r>
                <a:rPr kumimoji="0" lang="he-IL" sz="32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עושה שלום ובורא רע, אני יהוה עושה כל אלה.</a:t>
              </a:r>
              <a:endParaRPr kumimoji="0" lang="he-IL" sz="54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itchFamily="34" charset="-79"/>
              </a:endParaRPr>
            </a:p>
          </p:txBody>
        </p:sp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E4C66014-8E14-4760-A0AC-43100D975025}"/>
                </a:ext>
              </a:extLst>
            </p:cNvPr>
            <p:cNvSpPr txBox="1"/>
            <p:nvPr/>
          </p:nvSpPr>
          <p:spPr>
            <a:xfrm>
              <a:off x="287524" y="1704673"/>
              <a:ext cx="2520280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966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ישעיהו מ"ה:6,7</a:t>
              </a:r>
            </a:p>
          </p:txBody>
        </p:sp>
      </p:grp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0EAF391F-E0CD-4574-B002-FAF242D80408}"/>
              </a:ext>
            </a:extLst>
          </p:cNvPr>
          <p:cNvGrpSpPr/>
          <p:nvPr/>
        </p:nvGrpSpPr>
        <p:grpSpPr>
          <a:xfrm>
            <a:off x="-252536" y="2129954"/>
            <a:ext cx="9151371" cy="1338828"/>
            <a:chOff x="-276546" y="2852936"/>
            <a:chExt cx="9151371" cy="1338828"/>
          </a:xfrm>
        </p:grpSpPr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F6A5685D-19B7-4091-B0AB-0E376E80F17C}"/>
                </a:ext>
              </a:extLst>
            </p:cNvPr>
            <p:cNvSpPr txBox="1"/>
            <p:nvPr/>
          </p:nvSpPr>
          <p:spPr>
            <a:xfrm>
              <a:off x="107504" y="2852936"/>
              <a:ext cx="8767321" cy="1077218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 rtlCol="1">
              <a:spAutoFit/>
            </a:bodyPr>
            <a:lstStyle/>
            <a:p>
              <a:pPr marL="361950" marR="0" lvl="0" indent="-36195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e-IL" sz="3200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אנכי ידעתי כי בתום לבבך עשית זאת, ואחשוך גם אנוכי אותך </a:t>
              </a:r>
              <a:r>
                <a:rPr kumimoji="0" lang="he-IL" sz="3200" b="1" i="0" u="none" strike="noStrike" kern="120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מחטוא</a:t>
              </a:r>
              <a:r>
                <a:rPr kumimoji="0" lang="he-IL" sz="3200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 לי, על כן לא </a:t>
              </a:r>
              <a:r>
                <a:rPr kumimoji="0" lang="he-IL" sz="3200" b="1" i="0" u="none" strike="noStrike" kern="1200" cap="none" spc="0" normalizeH="0" baseline="0" noProof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נתתיך</a:t>
              </a:r>
              <a:r>
                <a:rPr kumimoji="0" lang="he-IL" sz="3200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 לנגוע אליה.</a:t>
              </a:r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09AD1C81-7A96-4BC8-83FC-B5E96F45ADBD}"/>
                </a:ext>
              </a:extLst>
            </p:cNvPr>
            <p:cNvSpPr txBox="1"/>
            <p:nvPr/>
          </p:nvSpPr>
          <p:spPr>
            <a:xfrm>
              <a:off x="-276546" y="3668544"/>
              <a:ext cx="2342185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966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בראשית כ: 6</a:t>
              </a:r>
            </a:p>
          </p:txBody>
        </p:sp>
      </p:grp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04708F73-A580-4986-A213-75195D0AE61A}"/>
              </a:ext>
            </a:extLst>
          </p:cNvPr>
          <p:cNvSpPr txBox="1"/>
          <p:nvPr/>
        </p:nvSpPr>
        <p:spPr>
          <a:xfrm>
            <a:off x="311534" y="1625898"/>
            <a:ext cx="8587301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מה אלוהים אמר לאבימלך מלך גרר שלקח את שרה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itchFamily="34" charset="-79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090848B7-2F61-4CEA-8126-814B256E3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50" y="3243075"/>
            <a:ext cx="3970267" cy="36149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5855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715D2E5-5638-4FE1-9F2D-0522F102665E}"/>
              </a:ext>
            </a:extLst>
          </p:cNvPr>
          <p:cNvSpPr txBox="1"/>
          <p:nvPr/>
        </p:nvSpPr>
        <p:spPr>
          <a:xfrm>
            <a:off x="268561" y="162595"/>
            <a:ext cx="8624614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marL="361950" marR="0" lvl="0" indent="-3619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אלוהים שולט לחלוטין על כל בעלי החיים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: יונה והדג,   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</a:b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דניאל בגוב האריות, עורבים ואליהו, האתון ובלעם...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7096BC8-1CBA-4626-BE48-0DFEE7279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87"/>
          <a:stretch/>
        </p:blipFill>
        <p:spPr>
          <a:xfrm>
            <a:off x="4806670" y="1066473"/>
            <a:ext cx="3267510" cy="26384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A1B8B13-6755-4865-B551-6B081C817A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878" y="902541"/>
            <a:ext cx="3960440" cy="2877900"/>
          </a:xfrm>
          <a:prstGeom prst="rect">
            <a:avLst/>
          </a:prstGeom>
        </p:spPr>
      </p:pic>
      <p:pic>
        <p:nvPicPr>
          <p:cNvPr id="6150" name="Picture 6" descr="Image result for The crows bring food to Elijah cartoon">
            <a:extLst>
              <a:ext uri="{FF2B5EF4-FFF2-40B4-BE49-F238E27FC236}">
                <a16:creationId xmlns:a16="http://schemas.microsoft.com/office/drawing/2014/main" id="{E657CE8D-8963-4632-83C2-13C34E88C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05" y="3780441"/>
            <a:ext cx="3097039" cy="28742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E0066FCB-66AF-48A0-9BB5-11EB3C5BA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79" y="3680668"/>
            <a:ext cx="3097038" cy="31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9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807068B-A547-4F8A-BA69-9FFB4FE68301}"/>
              </a:ext>
            </a:extLst>
          </p:cNvPr>
          <p:cNvSpPr txBox="1"/>
          <p:nvPr/>
        </p:nvSpPr>
        <p:spPr>
          <a:xfrm>
            <a:off x="360971" y="188913"/>
            <a:ext cx="8532204" cy="6617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r>
              <a:rPr lang="he-IL" sz="37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ישנם דברים בחיי בני אדם שרק שאלוהים קובע!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9C58F68-4D3A-414A-B367-F2F6B501DF59}"/>
              </a:ext>
            </a:extLst>
          </p:cNvPr>
          <p:cNvSpPr txBox="1"/>
          <p:nvPr/>
        </p:nvSpPr>
        <p:spPr>
          <a:xfrm>
            <a:off x="53244" y="908720"/>
            <a:ext cx="8862688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he-IL" sz="3200" b="1" dirty="0">
                <a:latin typeface="David" pitchFamily="34" charset="-79"/>
                <a:cs typeface="David" pitchFamily="34" charset="-79"/>
              </a:rPr>
              <a:t>איפה להיוולד, לאיזה הורים, באיזו תקופה, תרבות...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75B46EC-FC9E-439F-8FF1-5B7BB6653955}"/>
              </a:ext>
            </a:extLst>
          </p:cNvPr>
          <p:cNvSpPr txBox="1"/>
          <p:nvPr/>
        </p:nvSpPr>
        <p:spPr>
          <a:xfrm>
            <a:off x="360971" y="1648427"/>
            <a:ext cx="8554961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he-IL" sz="3200" b="1" dirty="0">
                <a:latin typeface="David" pitchFamily="34" charset="-79"/>
                <a:cs typeface="David" pitchFamily="34" charset="-79"/>
              </a:rPr>
              <a:t>מראה חיצוני, קול, מחלות תורשתיות, מומים, נכות...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DF05A35-5A8D-40D8-A2BA-A241CD0F8D8B}"/>
              </a:ext>
            </a:extLst>
          </p:cNvPr>
          <p:cNvSpPr txBox="1"/>
          <p:nvPr/>
        </p:nvSpPr>
        <p:spPr>
          <a:xfrm>
            <a:off x="3653644" y="2388134"/>
            <a:ext cx="5262288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he-IL" sz="3200" b="1" dirty="0">
                <a:latin typeface="David" pitchFamily="34" charset="-79"/>
                <a:cs typeface="David" pitchFamily="34" charset="-79"/>
              </a:rPr>
              <a:t>כישרונות, יכולות, משך חיים.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B23C2E0-80DB-4194-9F2B-F3B22CE4C772}"/>
              </a:ext>
            </a:extLst>
          </p:cNvPr>
          <p:cNvSpPr txBox="1"/>
          <p:nvPr/>
        </p:nvSpPr>
        <p:spPr>
          <a:xfrm>
            <a:off x="232756" y="4359991"/>
            <a:ext cx="8683176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he-IL" sz="3200" b="1" dirty="0">
                <a:latin typeface="David" pitchFamily="34" charset="-79"/>
                <a:cs typeface="David" pitchFamily="34" charset="-79"/>
              </a:rPr>
              <a:t>אלוהים משתמש גם באנשים רעים למלא את תוכניתו: אחי יוסף, </a:t>
            </a:r>
            <a:r>
              <a:rPr lang="he-IL" sz="3200" b="1" dirty="0" err="1">
                <a:latin typeface="David" pitchFamily="34" charset="-79"/>
                <a:cs typeface="David" pitchFamily="34" charset="-79"/>
              </a:rPr>
              <a:t>נבוכדנאצר</a:t>
            </a:r>
            <a:r>
              <a:rPr lang="he-IL" sz="3200" b="1" dirty="0">
                <a:latin typeface="David" pitchFamily="34" charset="-79"/>
                <a:cs typeface="David" pitchFamily="34" charset="-79"/>
              </a:rPr>
              <a:t>, בלעם...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C5785F6-BD10-4648-8537-F24EF93C8471}"/>
              </a:ext>
            </a:extLst>
          </p:cNvPr>
          <p:cNvSpPr txBox="1"/>
          <p:nvPr/>
        </p:nvSpPr>
        <p:spPr>
          <a:xfrm>
            <a:off x="520788" y="3127841"/>
            <a:ext cx="8395144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he-IL" sz="3200" b="1" dirty="0">
                <a:latin typeface="David" pitchFamily="34" charset="-79"/>
                <a:cs typeface="David" pitchFamily="34" charset="-79"/>
              </a:rPr>
              <a:t>אלוהים אִפשר ששמואל יגדל עם שני בני בלייעל ובכל זאת הוא היה לאחד מגדולי הנביאים!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58F127B-2EC0-478B-93D3-BBE1EBAB8465}"/>
              </a:ext>
            </a:extLst>
          </p:cNvPr>
          <p:cNvSpPr txBox="1"/>
          <p:nvPr/>
        </p:nvSpPr>
        <p:spPr>
          <a:xfrm>
            <a:off x="234511" y="5592142"/>
            <a:ext cx="8681421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he-IL" sz="3200" b="1" dirty="0">
                <a:latin typeface="David" pitchFamily="34" charset="-79"/>
                <a:cs typeface="David" pitchFamily="34" charset="-79"/>
              </a:rPr>
              <a:t>אלוהים בוחר באנשים למלא תפקיד עוד לפני שהם נולדו: ישעיהו, ירמיהו, </a:t>
            </a:r>
            <a:r>
              <a:rPr lang="he-IL" sz="3200" b="1" dirty="0" err="1">
                <a:latin typeface="David" pitchFamily="34" charset="-79"/>
                <a:cs typeface="David" pitchFamily="34" charset="-79"/>
              </a:rPr>
              <a:t>פולוס</a:t>
            </a:r>
            <a:r>
              <a:rPr lang="he-IL" sz="3200" b="1" dirty="0">
                <a:latin typeface="David" pitchFamily="34" charset="-79"/>
                <a:cs typeface="David" pitchFamily="34" charset="-79"/>
              </a:rPr>
              <a:t>, יוחנן המטביל... </a:t>
            </a:r>
          </a:p>
        </p:txBody>
      </p:sp>
    </p:spTree>
    <p:extLst>
      <p:ext uri="{BB962C8B-B14F-4D97-AF65-F5344CB8AC3E}">
        <p14:creationId xmlns:p14="http://schemas.microsoft.com/office/powerpoint/2010/main" val="272079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58AF2908-D93C-464E-B12E-F06C4B06DABE}"/>
              </a:ext>
            </a:extLst>
          </p:cNvPr>
          <p:cNvGrpSpPr/>
          <p:nvPr/>
        </p:nvGrpSpPr>
        <p:grpSpPr>
          <a:xfrm>
            <a:off x="34161" y="212555"/>
            <a:ext cx="8862688" cy="584775"/>
            <a:chOff x="-36512" y="4547851"/>
            <a:chExt cx="8862688" cy="584775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E8D9878D-D0D5-4B30-98F8-DAE7CB104930}"/>
                </a:ext>
              </a:extLst>
            </p:cNvPr>
            <p:cNvSpPr txBox="1"/>
            <p:nvPr/>
          </p:nvSpPr>
          <p:spPr>
            <a:xfrm>
              <a:off x="2087216" y="4547851"/>
              <a:ext cx="67389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he-IL" sz="3200" b="1" dirty="0">
                  <a:latin typeface="David" pitchFamily="34" charset="-79"/>
                  <a:cs typeface="David" pitchFamily="34" charset="-79"/>
                </a:rPr>
                <a:t> בחיק יוטל את הגורל, ומיהוה כל משפטו.</a:t>
              </a:r>
            </a:p>
          </p:txBody>
        </p: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30519AD6-71EB-4992-A65A-41B2667B553F}"/>
                </a:ext>
              </a:extLst>
            </p:cNvPr>
            <p:cNvSpPr txBox="1"/>
            <p:nvPr/>
          </p:nvSpPr>
          <p:spPr>
            <a:xfrm>
              <a:off x="-36512" y="4554477"/>
              <a:ext cx="212372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8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משלי ט"ז: 33</a:t>
              </a:r>
            </a:p>
          </p:txBody>
        </p:sp>
      </p:grpSp>
      <p:pic>
        <p:nvPicPr>
          <p:cNvPr id="14338" name="Picture 2" descr="תוצאת תמונה עבור הטלת מטבע עץ או פלי">
            <a:extLst>
              <a:ext uri="{FF2B5EF4-FFF2-40B4-BE49-F238E27FC236}">
                <a16:creationId xmlns:a16="http://schemas.microsoft.com/office/drawing/2014/main" id="{325F9394-6ABC-44BE-B821-ADCA511EB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/>
          <a:stretch/>
        </p:blipFill>
        <p:spPr bwMode="auto">
          <a:xfrm>
            <a:off x="5016221" y="692696"/>
            <a:ext cx="386485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תוצאת תמונה עבור שני הצדדים של מטבע">
            <a:extLst>
              <a:ext uri="{FF2B5EF4-FFF2-40B4-BE49-F238E27FC236}">
                <a16:creationId xmlns:a16="http://schemas.microsoft.com/office/drawing/2014/main" id="{8008EB05-B1FD-4D40-A30A-82C70E12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9" y="1385542"/>
            <a:ext cx="3251053" cy="16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D8FE86B-F861-4EFA-86E8-E97D920656A2}"/>
              </a:ext>
            </a:extLst>
          </p:cNvPr>
          <p:cNvSpPr txBox="1"/>
          <p:nvPr/>
        </p:nvSpPr>
        <p:spPr>
          <a:xfrm>
            <a:off x="3563888" y="3947572"/>
            <a:ext cx="122413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+mj-cs"/>
              </a:rPr>
              <a:t>?</a:t>
            </a:r>
          </a:p>
        </p:txBody>
      </p:sp>
      <p:pic>
        <p:nvPicPr>
          <p:cNvPr id="14344" name="Picture 8" descr="תמונה קשורה">
            <a:extLst>
              <a:ext uri="{FF2B5EF4-FFF2-40B4-BE49-F238E27FC236}">
                <a16:creationId xmlns:a16="http://schemas.microsoft.com/office/drawing/2014/main" id="{D0A9B2E5-70AE-4ABC-A4AD-6EE66DF24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5"/>
          <a:stretch/>
        </p:blipFill>
        <p:spPr bwMode="auto">
          <a:xfrm>
            <a:off x="5016220" y="3068960"/>
            <a:ext cx="3910851" cy="336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תוצאת תמונה עבור הטלת קוביות">
            <a:extLst>
              <a:ext uri="{FF2B5EF4-FFF2-40B4-BE49-F238E27FC236}">
                <a16:creationId xmlns:a16="http://schemas.microsoft.com/office/drawing/2014/main" id="{373D45F7-1DC6-4A7B-9EBB-80D3B2752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7072"/>
            <a:ext cx="3292337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49A08202-86C0-4BD5-B369-4C9D876517EC}"/>
              </a:ext>
            </a:extLst>
          </p:cNvPr>
          <p:cNvSpPr txBox="1"/>
          <p:nvPr/>
        </p:nvSpPr>
        <p:spPr>
          <a:xfrm>
            <a:off x="3563888" y="1427292"/>
            <a:ext cx="122413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+mj-cs"/>
              </a:rPr>
              <a:t>?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B4C25DE-BCED-4AEC-ADBE-2326A633194F}"/>
              </a:ext>
            </a:extLst>
          </p:cNvPr>
          <p:cNvSpPr txBox="1"/>
          <p:nvPr/>
        </p:nvSpPr>
        <p:spPr>
          <a:xfrm>
            <a:off x="0" y="5877272"/>
            <a:ext cx="88810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spc="300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אין מקריות: אלוהים קובע את הגורל!</a:t>
            </a:r>
          </a:p>
        </p:txBody>
      </p:sp>
    </p:spTree>
    <p:extLst>
      <p:ext uri="{BB962C8B-B14F-4D97-AF65-F5344CB8AC3E}">
        <p14:creationId xmlns:p14="http://schemas.microsoft.com/office/powerpoint/2010/main" val="380775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A5B8699-EEFA-452A-9AD3-05F37A68E33D}"/>
              </a:ext>
            </a:extLst>
          </p:cNvPr>
          <p:cNvSpPr txBox="1"/>
          <p:nvPr/>
        </p:nvSpPr>
        <p:spPr>
          <a:xfrm>
            <a:off x="264811" y="362402"/>
            <a:ext cx="8681421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he-IL" sz="3000" b="1" dirty="0">
                <a:latin typeface="David" pitchFamily="34" charset="-79"/>
                <a:cs typeface="David" pitchFamily="34" charset="-79"/>
              </a:rPr>
              <a:t>ישוע ידע </a:t>
            </a:r>
            <a:r>
              <a:rPr lang="he-IL" sz="3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שיהודה איש קריות </a:t>
            </a:r>
            <a:r>
              <a:rPr lang="he-IL" sz="3000" b="1" dirty="0">
                <a:latin typeface="David" pitchFamily="34" charset="-79"/>
                <a:cs typeface="David" pitchFamily="34" charset="-79"/>
              </a:rPr>
              <a:t>יסגיר אותו מרצונו החופשי ולכן בחר בו כדי שבאמצעות מותו תבוא ישועה לעולם.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3C0AD0E6-67B5-4E64-9C38-D6698046B5C6}"/>
              </a:ext>
            </a:extLst>
          </p:cNvPr>
          <p:cNvGrpSpPr/>
          <p:nvPr/>
        </p:nvGrpSpPr>
        <p:grpSpPr>
          <a:xfrm>
            <a:off x="160561" y="1340768"/>
            <a:ext cx="8785671" cy="2123658"/>
            <a:chOff x="107504" y="188913"/>
            <a:chExt cx="8785671" cy="2123658"/>
          </a:xfrm>
        </p:grpSpPr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070F630A-761A-4271-9130-68F4EC6B63B2}"/>
                </a:ext>
              </a:extLst>
            </p:cNvPr>
            <p:cNvSpPr txBox="1"/>
            <p:nvPr/>
          </p:nvSpPr>
          <p:spPr>
            <a:xfrm>
              <a:off x="107504" y="188913"/>
              <a:ext cx="8785671" cy="212365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b="1" dirty="0">
                  <a:latin typeface="David" panose="020E0502060401010101" pitchFamily="34" charset="-79"/>
                  <a:cs typeface="David" panose="020E0502060401010101" pitchFamily="34" charset="-79"/>
                </a:rPr>
                <a:t>ויען אתם ישוע הלא </a:t>
              </a: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בחרתי</a:t>
              </a:r>
              <a:r>
                <a:rPr lang="he-IL" sz="3200" b="1" dirty="0">
                  <a:latin typeface="David" panose="020E0502060401010101" pitchFamily="34" charset="-79"/>
                  <a:cs typeface="David" panose="020E0502060401010101" pitchFamily="34" charset="-79"/>
                </a:rPr>
                <a:t> אני בכם שנים העשר ואחד מכם </a:t>
              </a:r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שטן</a:t>
              </a:r>
              <a:r>
                <a:rPr lang="he-IL" sz="3200" b="1" dirty="0">
                  <a:latin typeface="David" panose="020E0502060401010101" pitchFamily="34" charset="-79"/>
                  <a:cs typeface="David" panose="020E0502060401010101" pitchFamily="34" charset="-79"/>
                </a:rPr>
                <a:t> הוא.</a:t>
              </a:r>
              <a:br>
                <a:rPr lang="en-US" sz="3200" b="1" dirty="0">
                  <a:latin typeface="David" panose="020E0502060401010101" pitchFamily="34" charset="-79"/>
                  <a:cs typeface="David" panose="020E0502060401010101" pitchFamily="34" charset="-79"/>
                </a:rPr>
              </a:br>
              <a:r>
                <a:rPr lang="he-IL" sz="3200" b="1" dirty="0">
                  <a:latin typeface="David" panose="020E0502060401010101" pitchFamily="34" charset="-79"/>
                  <a:cs typeface="David" panose="020E0502060401010101" pitchFamily="34" charset="-79"/>
                </a:rPr>
                <a:t>זאת אמר על יהודה בן שמעון איש קריות כי עתיד היה למסרו והוא אחד משנים העשר.</a:t>
              </a:r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637EF7D-5063-4AA2-9855-A4C0CA1BABDD}"/>
                </a:ext>
              </a:extLst>
            </p:cNvPr>
            <p:cNvSpPr txBox="1"/>
            <p:nvPr/>
          </p:nvSpPr>
          <p:spPr>
            <a:xfrm>
              <a:off x="1331640" y="1758573"/>
              <a:ext cx="21602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יוחנן ו: 70,71</a:t>
              </a:r>
            </a:p>
          </p:txBody>
        </p:sp>
      </p:grp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0FCF2644-3509-4605-9F4D-C7FF4743C094}"/>
              </a:ext>
            </a:extLst>
          </p:cNvPr>
          <p:cNvGrpSpPr/>
          <p:nvPr/>
        </p:nvGrpSpPr>
        <p:grpSpPr>
          <a:xfrm>
            <a:off x="197767" y="3387443"/>
            <a:ext cx="8748465" cy="1405588"/>
            <a:chOff x="144709" y="5119756"/>
            <a:chExt cx="8748465" cy="1405588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5F74633B-BF31-4F64-ABCE-0A937C5429D7}"/>
                </a:ext>
              </a:extLst>
            </p:cNvPr>
            <p:cNvSpPr txBox="1"/>
            <p:nvPr/>
          </p:nvSpPr>
          <p:spPr>
            <a:xfrm>
              <a:off x="144710" y="5119756"/>
              <a:ext cx="8748464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אותו הנמסר על פי עצת האלוהים הנחרצה וידיעתו מקדם</a:t>
              </a:r>
              <a:r>
                <a:rPr lang="he-IL" sz="3200" b="1" dirty="0">
                  <a:latin typeface="David" pitchFamily="34" charset="-79"/>
                  <a:cs typeface="David" pitchFamily="34" charset="-79"/>
                </a:rPr>
                <a:t>, לקחתם, ובידי רשעים הוקעתם והרגתם אותו.</a:t>
              </a:r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3D3FC1F4-BF55-46FB-B117-CF5A076890D4}"/>
                </a:ext>
              </a:extLst>
            </p:cNvPr>
            <p:cNvSpPr txBox="1"/>
            <p:nvPr/>
          </p:nvSpPr>
          <p:spPr>
            <a:xfrm>
              <a:off x="144709" y="6002124"/>
              <a:ext cx="21602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800" b="1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מעה"ש</a:t>
              </a:r>
              <a:r>
                <a:rPr lang="he-IL" sz="28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 ב: 23</a:t>
              </a:r>
            </a:p>
          </p:txBody>
        </p:sp>
      </p:grp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AF6A50F2-A8DE-431F-AE36-AA90DA8C111D}"/>
              </a:ext>
            </a:extLst>
          </p:cNvPr>
          <p:cNvGrpSpPr/>
          <p:nvPr/>
        </p:nvGrpSpPr>
        <p:grpSpPr>
          <a:xfrm>
            <a:off x="160561" y="4716049"/>
            <a:ext cx="8785671" cy="1603340"/>
            <a:chOff x="107504" y="3429000"/>
            <a:chExt cx="8785671" cy="1603340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EDE811D3-9C39-40A6-B6A5-795D8B944435}"/>
                </a:ext>
              </a:extLst>
            </p:cNvPr>
            <p:cNvSpPr txBox="1"/>
            <p:nvPr/>
          </p:nvSpPr>
          <p:spPr>
            <a:xfrm>
              <a:off x="395536" y="3429000"/>
              <a:ext cx="8497639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יש מכם אשר לא יאמינו, כי </a:t>
              </a: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ישוע ידע מראש </a:t>
              </a:r>
              <a:br>
                <a:rPr lang="en-US" sz="3600" b="1" dirty="0">
                  <a:latin typeface="David" panose="020E0502060401010101" pitchFamily="34" charset="-79"/>
                  <a:cs typeface="David" panose="020E0502060401010101" pitchFamily="34" charset="-79"/>
                </a:rPr>
              </a:br>
              <a:r>
                <a:rPr lang="he-IL" sz="3600" b="1" dirty="0">
                  <a:latin typeface="David" panose="020E0502060401010101" pitchFamily="34" charset="-79"/>
                  <a:cs typeface="David" panose="020E0502060401010101" pitchFamily="34" charset="-79"/>
                </a:rPr>
                <a:t>מי הם אשר אינם מאמינים, ומי המוסר אותו.</a:t>
              </a:r>
            </a:p>
          </p:txBody>
        </p:sp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C3D5712B-8FDB-4CEB-8130-F6F48DB9E2E1}"/>
                </a:ext>
              </a:extLst>
            </p:cNvPr>
            <p:cNvSpPr txBox="1"/>
            <p:nvPr/>
          </p:nvSpPr>
          <p:spPr>
            <a:xfrm>
              <a:off x="107504" y="4509120"/>
              <a:ext cx="172819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8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יוחנן ו: 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43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570A9431-7A54-48DD-A7A1-94595F57C024}"/>
              </a:ext>
            </a:extLst>
          </p:cNvPr>
          <p:cNvGrpSpPr/>
          <p:nvPr/>
        </p:nvGrpSpPr>
        <p:grpSpPr>
          <a:xfrm>
            <a:off x="107504" y="2504183"/>
            <a:ext cx="8785671" cy="1631216"/>
            <a:chOff x="107504" y="1725776"/>
            <a:chExt cx="8785671" cy="1631216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AFB47416-25EE-4F18-87EB-34FE2C31F4B0}"/>
                </a:ext>
              </a:extLst>
            </p:cNvPr>
            <p:cNvSpPr txBox="1"/>
            <p:nvPr/>
          </p:nvSpPr>
          <p:spPr>
            <a:xfrm>
              <a:off x="107504" y="1725776"/>
              <a:ext cx="8785671" cy="163121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 rtlCol="1">
              <a:spAutoFit/>
            </a:bodyPr>
            <a:lstStyle/>
            <a:p>
              <a:pPr marL="361950" marR="0" lvl="0" indent="-36195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העידותי בכם היום את השמים ואת הארץ, </a:t>
              </a:r>
              <a:b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</a:br>
              <a:r>
                <a:rPr kumimoji="0" lang="he-IL" sz="32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rgbClr val="0080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החיים</a:t>
              </a: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 </a:t>
              </a:r>
              <a:r>
                <a:rPr kumimoji="0" lang="he-IL" sz="32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והמוות</a:t>
              </a: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 נתתי לפניך, </a:t>
              </a:r>
              <a:r>
                <a:rPr kumimoji="0" lang="he-IL" sz="32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rgbClr val="0080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הברכה</a:t>
              </a: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 </a:t>
              </a:r>
              <a:r>
                <a:rPr kumimoji="0" lang="he-IL" sz="32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והקללה</a:t>
              </a: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, </a:t>
              </a:r>
              <a:b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</a:br>
              <a:r>
                <a:rPr kumimoji="0" lang="he-IL" sz="3600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ובחרת</a:t>
              </a: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 </a:t>
              </a:r>
              <a:r>
                <a:rPr kumimoji="0" lang="he-IL" sz="32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rgbClr val="0080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בחיים</a:t>
              </a: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 למען תחיה אתה וזרעך. </a:t>
              </a:r>
            </a:p>
          </p:txBody>
        </p:sp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419CFC88-5E5A-40C4-ACE9-BB07B16A4C1D}"/>
                </a:ext>
              </a:extLst>
            </p:cNvPr>
            <p:cNvSpPr txBox="1"/>
            <p:nvPr/>
          </p:nvSpPr>
          <p:spPr>
            <a:xfrm>
              <a:off x="179512" y="2794691"/>
              <a:ext cx="21602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966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דברים ל: 19</a:t>
              </a:r>
            </a:p>
          </p:txBody>
        </p:sp>
      </p:grp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358C6947-F82A-4E83-8AD2-F35261DBF72F}"/>
              </a:ext>
            </a:extLst>
          </p:cNvPr>
          <p:cNvGrpSpPr/>
          <p:nvPr/>
        </p:nvGrpSpPr>
        <p:grpSpPr>
          <a:xfrm>
            <a:off x="0" y="4125781"/>
            <a:ext cx="8893175" cy="1050575"/>
            <a:chOff x="0" y="5721988"/>
            <a:chExt cx="8893175" cy="1050575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0083ABC2-C310-4966-BCE3-6FDCDF0D7FBE}"/>
                </a:ext>
              </a:extLst>
            </p:cNvPr>
            <p:cNvSpPr txBox="1"/>
            <p:nvPr/>
          </p:nvSpPr>
          <p:spPr>
            <a:xfrm>
              <a:off x="250825" y="5721988"/>
              <a:ext cx="8642350" cy="64633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 rtlCol="1">
              <a:spAutoFit/>
            </a:bodyPr>
            <a:lstStyle/>
            <a:p>
              <a:pPr marL="361950" marR="0" lvl="0" indent="-36195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ובִּקשתם אותי ומצאתם, כי </a:t>
              </a:r>
              <a:r>
                <a:rPr kumimoji="0" lang="he-IL" sz="3600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תדרשוני</a:t>
              </a: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 בכל לבבכם.</a:t>
              </a:r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BB48544B-3B1D-4E1A-AA9D-17374F0F3EB0}"/>
                </a:ext>
              </a:extLst>
            </p:cNvPr>
            <p:cNvSpPr txBox="1"/>
            <p:nvPr/>
          </p:nvSpPr>
          <p:spPr>
            <a:xfrm>
              <a:off x="0" y="6249343"/>
              <a:ext cx="259298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966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ירמיהו כ"ט: 13</a:t>
              </a:r>
            </a:p>
          </p:txBody>
        </p: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E1744232-A24C-4026-975C-873892CCDCE9}"/>
              </a:ext>
            </a:extLst>
          </p:cNvPr>
          <p:cNvGrpSpPr/>
          <p:nvPr/>
        </p:nvGrpSpPr>
        <p:grpSpPr>
          <a:xfrm>
            <a:off x="0" y="5235242"/>
            <a:ext cx="8893175" cy="1453282"/>
            <a:chOff x="0" y="4922079"/>
            <a:chExt cx="8893175" cy="1453282"/>
          </a:xfrm>
        </p:grpSpPr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7925AE2F-47D2-4096-A4C6-D6C6218F37B7}"/>
                </a:ext>
              </a:extLst>
            </p:cNvPr>
            <p:cNvSpPr txBox="1"/>
            <p:nvPr/>
          </p:nvSpPr>
          <p:spPr>
            <a:xfrm>
              <a:off x="179512" y="4922079"/>
              <a:ext cx="8713663" cy="1138773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 rtlCol="1">
              <a:spAutoFit/>
            </a:bodyPr>
            <a:lstStyle/>
            <a:p>
              <a:pPr marL="361950" marR="0" lvl="0" indent="-36195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הנני עומד לפתח ודופק, והיה כי ישמע איש לקולי </a:t>
              </a:r>
              <a:r>
                <a:rPr kumimoji="0" lang="he-IL" sz="3600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ופתח הפתח</a:t>
              </a: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, אבוא אליו לסעוד עמו והוא עִמדי.</a:t>
              </a:r>
            </a:p>
          </p:txBody>
        </p:sp>
        <p:sp>
          <p:nvSpPr>
            <p:cNvPr id="14" name="תיבת טקסט 13">
              <a:extLst>
                <a:ext uri="{FF2B5EF4-FFF2-40B4-BE49-F238E27FC236}">
                  <a16:creationId xmlns:a16="http://schemas.microsoft.com/office/drawing/2014/main" id="{7DA73CE1-DDE9-45B9-B22C-A370C8B27C64}"/>
                </a:ext>
              </a:extLst>
            </p:cNvPr>
            <p:cNvSpPr txBox="1"/>
            <p:nvPr/>
          </p:nvSpPr>
          <p:spPr>
            <a:xfrm>
              <a:off x="0" y="5852141"/>
              <a:ext cx="194491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srgbClr val="9966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חזון</a:t>
              </a:r>
              <a:r>
                <a:rPr kumimoji="0" lang="he-IL" sz="28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966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 ג: 19</a:t>
              </a:r>
            </a:p>
          </p:txBody>
        </p:sp>
      </p:grp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BC53901-1A15-4ADA-8A62-94993A460554}"/>
              </a:ext>
            </a:extLst>
          </p:cNvPr>
          <p:cNvSpPr txBox="1"/>
          <p:nvPr/>
        </p:nvSpPr>
        <p:spPr>
          <a:xfrm>
            <a:off x="250825" y="120067"/>
            <a:ext cx="8495208" cy="144398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1200" cap="none" spc="500" normalizeH="0" noProof="0" dirty="0">
                <a:ln w="12700">
                  <a:solidFill>
                    <a:prstClr val="black"/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אלוהים הריבון נתן לבני אדם רצון חופשי לבחור!</a:t>
            </a:r>
          </a:p>
        </p:txBody>
      </p: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9A6749F5-4F64-4A3B-B4FF-7460588C9C75}"/>
              </a:ext>
            </a:extLst>
          </p:cNvPr>
          <p:cNvGrpSpPr/>
          <p:nvPr/>
        </p:nvGrpSpPr>
        <p:grpSpPr>
          <a:xfrm>
            <a:off x="179512" y="1436583"/>
            <a:ext cx="8713663" cy="1077218"/>
            <a:chOff x="179512" y="2420888"/>
            <a:chExt cx="8713663" cy="1077218"/>
          </a:xfrm>
        </p:grpSpPr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8B0378D0-03F6-4F7E-980A-DEA373743D89}"/>
                </a:ext>
              </a:extLst>
            </p:cNvPr>
            <p:cNvSpPr txBox="1"/>
            <p:nvPr/>
          </p:nvSpPr>
          <p:spPr>
            <a:xfrm>
              <a:off x="179512" y="2420888"/>
              <a:ext cx="8713663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60363" indent="-360363">
                <a:buFont typeface="Arial" panose="020B0604020202020204" pitchFamily="34" charset="0"/>
                <a:buChar char="•"/>
              </a:pPr>
              <a:r>
                <a:rPr lang="he-IL" sz="3200" b="1" dirty="0">
                  <a:latin typeface="David" pitchFamily="34" charset="-79"/>
                  <a:cs typeface="David" pitchFamily="34" charset="-79"/>
                </a:rPr>
                <a:t>ואהבת את יהוה אלוהיך בכל לבבך ובכל נפשך ובכל מאודך.</a:t>
              </a:r>
            </a:p>
          </p:txBody>
        </p:sp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4A5CF614-BAC2-4607-BBE6-48A055EECFE0}"/>
                </a:ext>
              </a:extLst>
            </p:cNvPr>
            <p:cNvSpPr txBox="1"/>
            <p:nvPr/>
          </p:nvSpPr>
          <p:spPr>
            <a:xfrm>
              <a:off x="4909503" y="2909518"/>
              <a:ext cx="220860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966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דברים ו: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3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0730B67B-0192-4CEF-908C-7A00E9D3C592}"/>
              </a:ext>
            </a:extLst>
          </p:cNvPr>
          <p:cNvGrpSpPr/>
          <p:nvPr/>
        </p:nvGrpSpPr>
        <p:grpSpPr>
          <a:xfrm>
            <a:off x="250825" y="260648"/>
            <a:ext cx="8642350" cy="3077765"/>
            <a:chOff x="250825" y="260648"/>
            <a:chExt cx="8642350" cy="3077765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2" name="תיבת טקסט 1">
              <a:extLst>
                <a:ext uri="{FF2B5EF4-FFF2-40B4-BE49-F238E27FC236}">
                  <a16:creationId xmlns:a16="http://schemas.microsoft.com/office/drawing/2014/main" id="{732EE525-708C-4F19-BA82-AB46B9A44F02}"/>
                </a:ext>
              </a:extLst>
            </p:cNvPr>
            <p:cNvSpPr txBox="1"/>
            <p:nvPr/>
          </p:nvSpPr>
          <p:spPr>
            <a:xfrm>
              <a:off x="250825" y="260648"/>
              <a:ext cx="8642350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61950" marR="0" lvl="0" indent="-36195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 יען קראתי </a:t>
              </a:r>
              <a:r>
                <a:rPr kumimoji="0" lang="he-IL" sz="3600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ותמאנו</a:t>
              </a: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, נטיתי ידי </a:t>
              </a:r>
              <a:r>
                <a:rPr kumimoji="0" lang="he-IL" sz="3600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ואין מקשיב</a:t>
              </a: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.</a:t>
              </a:r>
              <a:b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</a:b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ותפרעו כל עצתי ותוכחתי </a:t>
              </a:r>
              <a:r>
                <a:rPr kumimoji="0" lang="he-IL" sz="3600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לא אביתם</a:t>
              </a: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.</a:t>
              </a:r>
            </a:p>
          </p:txBody>
        </p:sp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2560952C-4A37-4C84-A836-8603A4DD5D05}"/>
                </a:ext>
              </a:extLst>
            </p:cNvPr>
            <p:cNvSpPr txBox="1"/>
            <p:nvPr/>
          </p:nvSpPr>
          <p:spPr>
            <a:xfrm>
              <a:off x="539552" y="2815193"/>
              <a:ext cx="273630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966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משלי א: 24-29</a:t>
              </a:r>
            </a:p>
          </p:txBody>
        </p:sp>
      </p:grp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757910B2-F036-49DD-9421-71E40DB90D1F}"/>
              </a:ext>
            </a:extLst>
          </p:cNvPr>
          <p:cNvGrpSpPr/>
          <p:nvPr/>
        </p:nvGrpSpPr>
        <p:grpSpPr>
          <a:xfrm>
            <a:off x="35496" y="3789040"/>
            <a:ext cx="8857679" cy="1692771"/>
            <a:chOff x="35496" y="3789040"/>
            <a:chExt cx="8857679" cy="1692771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CD19CE63-CAC4-42A8-9EF7-B4929B8AE264}"/>
                </a:ext>
              </a:extLst>
            </p:cNvPr>
            <p:cNvSpPr txBox="1"/>
            <p:nvPr/>
          </p:nvSpPr>
          <p:spPr>
            <a:xfrm>
              <a:off x="611560" y="3789040"/>
              <a:ext cx="8281615" cy="169277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61950" marR="0" lvl="0" indent="-36195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e-IL" sz="3600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דִרשו</a:t>
              </a: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 יהוה </a:t>
              </a:r>
              <a:r>
                <a:rPr kumimoji="0" lang="he-IL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בהִמצאו</a:t>
              </a: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, </a:t>
              </a:r>
              <a:r>
                <a:rPr kumimoji="0" lang="he-IL" sz="36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קראוהו</a:t>
              </a: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 בהיותו קרוב.</a:t>
              </a:r>
              <a:b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</a:b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יעזוב רשע דרכו ואיש אוון מחשבתיו, </a:t>
              </a:r>
              <a:r>
                <a:rPr kumimoji="0" lang="he-IL" sz="3600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וישב</a:t>
              </a: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 אל יהוה וירחמהו, ואל אלוהינו כי ירבה לסלוח.</a:t>
              </a:r>
            </a:p>
          </p:txBody>
        </p:sp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DC67CCFF-553D-45A0-88FD-E8062F79E28D}"/>
                </a:ext>
              </a:extLst>
            </p:cNvPr>
            <p:cNvSpPr txBox="1"/>
            <p:nvPr/>
          </p:nvSpPr>
          <p:spPr>
            <a:xfrm>
              <a:off x="35496" y="4902963"/>
              <a:ext cx="255577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966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ישעיהו נ"ה: 6,7</a:t>
              </a:r>
            </a:p>
          </p:txBody>
        </p:sp>
      </p:grp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78F2B2E-AA40-4E6D-9F8D-60ABBF7E9CF4}"/>
              </a:ext>
            </a:extLst>
          </p:cNvPr>
          <p:cNvSpPr txBox="1"/>
          <p:nvPr/>
        </p:nvSpPr>
        <p:spPr>
          <a:xfrm>
            <a:off x="1259632" y="1340768"/>
            <a:ext cx="7226904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גם אני </a:t>
            </a:r>
            <a:r>
              <a:rPr lang="he-IL" sz="3200" b="1" dirty="0" err="1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באידכם</a:t>
            </a:r>
            <a:r>
              <a:rPr lang="he-IL" sz="32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 אשחק, אלעג בבוא פחדכם.</a:t>
            </a:r>
            <a:br>
              <a:rPr lang="en-US" sz="32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32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אז יקראוני ולא אענה, ישחרוני ולא ימצאוני.</a:t>
            </a:r>
            <a:br>
              <a:rPr lang="en-US" sz="32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32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תחת כי שנאו דעת ויראת יהוה </a:t>
            </a:r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itchFamily="34" charset="-79"/>
                <a:cs typeface="David" pitchFamily="34" charset="-79"/>
              </a:rPr>
              <a:t>לא בחרו</a:t>
            </a:r>
            <a:r>
              <a:rPr lang="he-IL" sz="3200" b="1" dirty="0">
                <a:solidFill>
                  <a:prstClr val="black"/>
                </a:solidFill>
                <a:latin typeface="David" pitchFamily="34" charset="-79"/>
                <a:cs typeface="David" pitchFamily="34" charset="-79"/>
              </a:rPr>
              <a:t>.</a:t>
            </a:r>
            <a:endParaRPr lang="he-IL" sz="3200" b="1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628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3C72335-DC48-4077-AEF9-711305BB212B}"/>
              </a:ext>
            </a:extLst>
          </p:cNvPr>
          <p:cNvSpPr txBox="1"/>
          <p:nvPr/>
        </p:nvSpPr>
        <p:spPr>
          <a:xfrm>
            <a:off x="3779912" y="210667"/>
            <a:ext cx="5113263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r>
              <a:rPr lang="he-IL" sz="4400" b="1" dirty="0">
                <a:latin typeface="David" pitchFamily="34" charset="-79"/>
                <a:cs typeface="David" pitchFamily="34" charset="-79"/>
              </a:rPr>
              <a:t>מלכי יהודה - מאב לבן!</a:t>
            </a:r>
          </a:p>
        </p:txBody>
      </p:sp>
      <p:sp>
        <p:nvSpPr>
          <p:cNvPr id="12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B23FF5EB-CA94-43DE-8787-50135BA03A3E}"/>
              </a:ext>
            </a:extLst>
          </p:cNvPr>
          <p:cNvSpPr/>
          <p:nvPr/>
        </p:nvSpPr>
        <p:spPr>
          <a:xfrm>
            <a:off x="3450179" y="4874621"/>
            <a:ext cx="1312144" cy="656071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20">
            <a:hlinkClick r:id="rId4" action="ppaction://hlinksldjump"/>
            <a:extLst>
              <a:ext uri="{FF2B5EF4-FFF2-40B4-BE49-F238E27FC236}">
                <a16:creationId xmlns:a16="http://schemas.microsoft.com/office/drawing/2014/main" id="{348D1C35-FE2F-41F8-A24A-53CB88C091D8}"/>
              </a:ext>
            </a:extLst>
          </p:cNvPr>
          <p:cNvSpPr/>
          <p:nvPr/>
        </p:nvSpPr>
        <p:spPr>
          <a:xfrm>
            <a:off x="3450179" y="5534793"/>
            <a:ext cx="1316244" cy="217323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Picture 4" descr="tabel2.jpg">
            <a:extLst>
              <a:ext uri="{FF2B5EF4-FFF2-40B4-BE49-F238E27FC236}">
                <a16:creationId xmlns:a16="http://schemas.microsoft.com/office/drawing/2014/main" id="{079D736B-0C0B-4871-81FE-212D6BE2D7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5000" t="82602" r="26143"/>
          <a:stretch/>
        </p:blipFill>
        <p:spPr>
          <a:xfrm>
            <a:off x="4572000" y="1052736"/>
            <a:ext cx="4281237" cy="595977"/>
          </a:xfrm>
          <a:prstGeom prst="rect">
            <a:avLst/>
          </a:prstGeom>
        </p:spPr>
      </p:pic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FA9CD676-D43F-4ABB-9E63-E33FD9311397}"/>
              </a:ext>
            </a:extLst>
          </p:cNvPr>
          <p:cNvSpPr txBox="1"/>
          <p:nvPr/>
        </p:nvSpPr>
        <p:spPr>
          <a:xfrm>
            <a:off x="3656702" y="1810730"/>
            <a:ext cx="52535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צדיק</a:t>
            </a:r>
            <a:r>
              <a:rPr lang="he-IL" sz="3200" b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- "ויעש הישר בעיני ה"!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1AA9052B-4E17-41F9-B724-4E04D5C5064B}"/>
              </a:ext>
            </a:extLst>
          </p:cNvPr>
          <p:cNvSpPr txBox="1"/>
          <p:nvPr/>
        </p:nvSpPr>
        <p:spPr>
          <a:xfrm>
            <a:off x="3656702" y="2435765"/>
            <a:ext cx="52535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רשע</a:t>
            </a:r>
            <a:r>
              <a:rPr lang="he-IL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- "ויעש הרע בעיני ה"!</a:t>
            </a: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1041F06E-CA95-44A3-94CF-564D2E7B0958}"/>
              </a:ext>
            </a:extLst>
          </p:cNvPr>
          <p:cNvSpPr txBox="1"/>
          <p:nvPr/>
        </p:nvSpPr>
        <p:spPr>
          <a:xfrm>
            <a:off x="3860288" y="3333485"/>
            <a:ext cx="5051700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הרצון החופשי והבחירה של מלכי יהודה לעבוד את ה'.</a:t>
            </a:r>
          </a:p>
        </p:txBody>
      </p:sp>
      <p:sp>
        <p:nvSpPr>
          <p:cNvPr id="46" name="Rectangle 17">
            <a:hlinkClick r:id="rId6" action="ppaction://hlinksldjump"/>
            <a:extLst>
              <a:ext uri="{FF2B5EF4-FFF2-40B4-BE49-F238E27FC236}">
                <a16:creationId xmlns:a16="http://schemas.microsoft.com/office/drawing/2014/main" id="{25A657A3-5D36-4306-9A37-B195D08110D2}"/>
              </a:ext>
            </a:extLst>
          </p:cNvPr>
          <p:cNvSpPr/>
          <p:nvPr/>
        </p:nvSpPr>
        <p:spPr>
          <a:xfrm>
            <a:off x="2881718" y="4763909"/>
            <a:ext cx="762684" cy="176319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Rectangle 19">
            <a:hlinkClick r:id="rId7" action="ppaction://hlinksldjump"/>
            <a:extLst>
              <a:ext uri="{FF2B5EF4-FFF2-40B4-BE49-F238E27FC236}">
                <a16:creationId xmlns:a16="http://schemas.microsoft.com/office/drawing/2014/main" id="{4DD25F96-3FF3-425E-9FF0-9EA11276A3BF}"/>
              </a:ext>
            </a:extLst>
          </p:cNvPr>
          <p:cNvSpPr/>
          <p:nvPr/>
        </p:nvSpPr>
        <p:spPr>
          <a:xfrm>
            <a:off x="2549581" y="5440483"/>
            <a:ext cx="1107121" cy="184520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id="{C7BAF00E-D0E3-436E-A112-63C7E2F9B8A0}"/>
              </a:ext>
            </a:extLst>
          </p:cNvPr>
          <p:cNvSpPr/>
          <p:nvPr/>
        </p:nvSpPr>
        <p:spPr>
          <a:xfrm>
            <a:off x="2488075" y="5670108"/>
            <a:ext cx="1160426" cy="172219"/>
          </a:xfrm>
          <a:prstGeom prst="rect">
            <a:avLst/>
          </a:prstGeom>
          <a:solidFill>
            <a:srgbClr val="0000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9" name="תמונה 48">
            <a:extLst>
              <a:ext uri="{FF2B5EF4-FFF2-40B4-BE49-F238E27FC236}">
                <a16:creationId xmlns:a16="http://schemas.microsoft.com/office/drawing/2014/main" id="{B3004789-C6F6-48B5-86E8-6643F6D20DC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6"/>
          <a:stretch/>
        </p:blipFill>
        <p:spPr>
          <a:xfrm>
            <a:off x="1422905" y="213778"/>
            <a:ext cx="2359166" cy="5994990"/>
          </a:xfrm>
          <a:prstGeom prst="rect">
            <a:avLst/>
          </a:prstGeom>
        </p:spPr>
      </p:pic>
      <p:sp>
        <p:nvSpPr>
          <p:cNvPr id="50" name="מלבן 49">
            <a:extLst>
              <a:ext uri="{FF2B5EF4-FFF2-40B4-BE49-F238E27FC236}">
                <a16:creationId xmlns:a16="http://schemas.microsoft.com/office/drawing/2014/main" id="{38DAAF12-31C7-4C20-B99D-AFEB7F008DC7}"/>
              </a:ext>
            </a:extLst>
          </p:cNvPr>
          <p:cNvSpPr/>
          <p:nvPr/>
        </p:nvSpPr>
        <p:spPr>
          <a:xfrm>
            <a:off x="1422905" y="6163734"/>
            <a:ext cx="2359166" cy="90069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מלבן 50">
            <a:extLst>
              <a:ext uri="{FF2B5EF4-FFF2-40B4-BE49-F238E27FC236}">
                <a16:creationId xmlns:a16="http://schemas.microsoft.com/office/drawing/2014/main" id="{1B3C3B4E-D24A-4025-AA86-28759EDD5B35}"/>
              </a:ext>
            </a:extLst>
          </p:cNvPr>
          <p:cNvSpPr/>
          <p:nvPr/>
        </p:nvSpPr>
        <p:spPr>
          <a:xfrm>
            <a:off x="1547664" y="4581128"/>
            <a:ext cx="2096738" cy="182781"/>
          </a:xfrm>
          <a:prstGeom prst="rect">
            <a:avLst/>
          </a:prstGeom>
          <a:solidFill>
            <a:srgbClr val="17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F86176A2-3B46-4BEC-9D6C-88A696359E20}"/>
              </a:ext>
            </a:extLst>
          </p:cNvPr>
          <p:cNvSpPr txBox="1"/>
          <p:nvPr/>
        </p:nvSpPr>
        <p:spPr>
          <a:xfrm>
            <a:off x="-108520" y="260648"/>
            <a:ext cx="1512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David" pitchFamily="34" charset="-79"/>
                <a:cs typeface="David" pitchFamily="34" charset="-79"/>
              </a:rPr>
              <a:t>צדיק</a:t>
            </a:r>
          </a:p>
        </p:txBody>
      </p: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3DED0E76-AC26-4B46-88CF-997D5878C8EC}"/>
              </a:ext>
            </a:extLst>
          </p:cNvPr>
          <p:cNvSpPr txBox="1"/>
          <p:nvPr/>
        </p:nvSpPr>
        <p:spPr>
          <a:xfrm>
            <a:off x="0" y="1414517"/>
            <a:ext cx="14036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רשע</a:t>
            </a:r>
          </a:p>
        </p:txBody>
      </p:sp>
      <p:sp>
        <p:nvSpPr>
          <p:cNvPr id="54" name="תיבת טקסט 53">
            <a:extLst>
              <a:ext uri="{FF2B5EF4-FFF2-40B4-BE49-F238E27FC236}">
                <a16:creationId xmlns:a16="http://schemas.microsoft.com/office/drawing/2014/main" id="{8671C9E3-8224-47DF-A791-6F243DD4F0AA}"/>
              </a:ext>
            </a:extLst>
          </p:cNvPr>
          <p:cNvSpPr txBox="1"/>
          <p:nvPr/>
        </p:nvSpPr>
        <p:spPr>
          <a:xfrm>
            <a:off x="-108520" y="3492297"/>
            <a:ext cx="15121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רשע</a:t>
            </a:r>
          </a:p>
        </p:txBody>
      </p:sp>
      <p:sp>
        <p:nvSpPr>
          <p:cNvPr id="55" name="תיבת טקסט 54">
            <a:extLst>
              <a:ext uri="{FF2B5EF4-FFF2-40B4-BE49-F238E27FC236}">
                <a16:creationId xmlns:a16="http://schemas.microsoft.com/office/drawing/2014/main" id="{756DBC74-AF8F-4CB4-AF02-EF1AA37BBCBD}"/>
              </a:ext>
            </a:extLst>
          </p:cNvPr>
          <p:cNvSpPr txBox="1"/>
          <p:nvPr/>
        </p:nvSpPr>
        <p:spPr>
          <a:xfrm>
            <a:off x="0" y="5674638"/>
            <a:ext cx="14036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רשע</a:t>
            </a:r>
          </a:p>
        </p:txBody>
      </p:sp>
      <p:sp>
        <p:nvSpPr>
          <p:cNvPr id="56" name="תיבת טקסט 55">
            <a:extLst>
              <a:ext uri="{FF2B5EF4-FFF2-40B4-BE49-F238E27FC236}">
                <a16:creationId xmlns:a16="http://schemas.microsoft.com/office/drawing/2014/main" id="{A40EE872-BD9D-4BDA-94D5-299E3FD250F3}"/>
              </a:ext>
            </a:extLst>
          </p:cNvPr>
          <p:cNvSpPr txBox="1"/>
          <p:nvPr/>
        </p:nvSpPr>
        <p:spPr>
          <a:xfrm>
            <a:off x="0" y="906979"/>
            <a:ext cx="14036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David" pitchFamily="34" charset="-79"/>
                <a:cs typeface="David" pitchFamily="34" charset="-79"/>
              </a:rPr>
              <a:t>צדיק</a:t>
            </a:r>
          </a:p>
        </p:txBody>
      </p:sp>
      <p:sp>
        <p:nvSpPr>
          <p:cNvPr id="57" name="תיבת טקסט 56">
            <a:extLst>
              <a:ext uri="{FF2B5EF4-FFF2-40B4-BE49-F238E27FC236}">
                <a16:creationId xmlns:a16="http://schemas.microsoft.com/office/drawing/2014/main" id="{6CFDF8F6-F258-4B62-856D-655141102C15}"/>
              </a:ext>
            </a:extLst>
          </p:cNvPr>
          <p:cNvSpPr txBox="1"/>
          <p:nvPr/>
        </p:nvSpPr>
        <p:spPr>
          <a:xfrm>
            <a:off x="0" y="2060848"/>
            <a:ext cx="14036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David" pitchFamily="34" charset="-79"/>
                <a:cs typeface="David" pitchFamily="34" charset="-79"/>
              </a:rPr>
              <a:t>צדיק</a:t>
            </a:r>
          </a:p>
        </p:txBody>
      </p:sp>
      <p:sp>
        <p:nvSpPr>
          <p:cNvPr id="58" name="תיבת טקסט 57">
            <a:extLst>
              <a:ext uri="{FF2B5EF4-FFF2-40B4-BE49-F238E27FC236}">
                <a16:creationId xmlns:a16="http://schemas.microsoft.com/office/drawing/2014/main" id="{0B763651-FFB0-4EAB-AA4B-262C1519BADC}"/>
              </a:ext>
            </a:extLst>
          </p:cNvPr>
          <p:cNvSpPr txBox="1"/>
          <p:nvPr/>
        </p:nvSpPr>
        <p:spPr>
          <a:xfrm>
            <a:off x="0" y="5004465"/>
            <a:ext cx="14036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David" pitchFamily="34" charset="-79"/>
                <a:cs typeface="David" pitchFamily="34" charset="-79"/>
              </a:rPr>
              <a:t>צדיק</a:t>
            </a:r>
          </a:p>
        </p:txBody>
      </p:sp>
      <p:sp>
        <p:nvSpPr>
          <p:cNvPr id="59" name="מלבן 58">
            <a:extLst>
              <a:ext uri="{FF2B5EF4-FFF2-40B4-BE49-F238E27FC236}">
                <a16:creationId xmlns:a16="http://schemas.microsoft.com/office/drawing/2014/main" id="{C5BB620E-032A-4862-976A-652AD122F464}"/>
              </a:ext>
            </a:extLst>
          </p:cNvPr>
          <p:cNvSpPr/>
          <p:nvPr/>
        </p:nvSpPr>
        <p:spPr>
          <a:xfrm>
            <a:off x="35496" y="2889424"/>
            <a:ext cx="3680776" cy="196832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CC"/>
              </a:solidFill>
            </a:endParaRPr>
          </a:p>
        </p:txBody>
      </p:sp>
      <p:sp>
        <p:nvSpPr>
          <p:cNvPr id="60" name="מלבן 59">
            <a:extLst>
              <a:ext uri="{FF2B5EF4-FFF2-40B4-BE49-F238E27FC236}">
                <a16:creationId xmlns:a16="http://schemas.microsoft.com/office/drawing/2014/main" id="{2EEEC236-95A5-415D-BA44-13810386DB68}"/>
              </a:ext>
            </a:extLst>
          </p:cNvPr>
          <p:cNvSpPr/>
          <p:nvPr/>
        </p:nvSpPr>
        <p:spPr>
          <a:xfrm>
            <a:off x="35496" y="5783580"/>
            <a:ext cx="3680776" cy="49011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CC"/>
              </a:solidFill>
            </a:endParaRPr>
          </a:p>
        </p:txBody>
      </p:sp>
      <p:sp>
        <p:nvSpPr>
          <p:cNvPr id="61" name="מלבן 60">
            <a:extLst>
              <a:ext uri="{FF2B5EF4-FFF2-40B4-BE49-F238E27FC236}">
                <a16:creationId xmlns:a16="http://schemas.microsoft.com/office/drawing/2014/main" id="{3C4D3E4C-07BC-4B46-88EE-0E4863342A69}"/>
              </a:ext>
            </a:extLst>
          </p:cNvPr>
          <p:cNvSpPr/>
          <p:nvPr/>
        </p:nvSpPr>
        <p:spPr>
          <a:xfrm>
            <a:off x="35496" y="4812009"/>
            <a:ext cx="3680776" cy="106301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CC"/>
              </a:solidFill>
            </a:endParaRPr>
          </a:p>
        </p:txBody>
      </p:sp>
      <p:sp>
        <p:nvSpPr>
          <p:cNvPr id="62" name="מלבן 61">
            <a:extLst>
              <a:ext uri="{FF2B5EF4-FFF2-40B4-BE49-F238E27FC236}">
                <a16:creationId xmlns:a16="http://schemas.microsoft.com/office/drawing/2014/main" id="{B433EB1B-8DA0-46A4-B0E2-4DE9D56AE89E}"/>
              </a:ext>
            </a:extLst>
          </p:cNvPr>
          <p:cNvSpPr/>
          <p:nvPr/>
        </p:nvSpPr>
        <p:spPr>
          <a:xfrm>
            <a:off x="35496" y="1885951"/>
            <a:ext cx="3680776" cy="101727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CC"/>
              </a:solidFill>
            </a:endParaRPr>
          </a:p>
        </p:txBody>
      </p:sp>
      <p:sp>
        <p:nvSpPr>
          <p:cNvPr id="63" name="מלבן 62">
            <a:extLst>
              <a:ext uri="{FF2B5EF4-FFF2-40B4-BE49-F238E27FC236}">
                <a16:creationId xmlns:a16="http://schemas.microsoft.com/office/drawing/2014/main" id="{5F7C8972-D196-432C-9960-217D328C33B9}"/>
              </a:ext>
            </a:extLst>
          </p:cNvPr>
          <p:cNvSpPr/>
          <p:nvPr/>
        </p:nvSpPr>
        <p:spPr>
          <a:xfrm>
            <a:off x="35496" y="1544151"/>
            <a:ext cx="3680776" cy="38726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CC"/>
              </a:solidFill>
            </a:endParaRPr>
          </a:p>
        </p:txBody>
      </p:sp>
      <p:sp>
        <p:nvSpPr>
          <p:cNvPr id="64" name="מלבן 63">
            <a:extLst>
              <a:ext uri="{FF2B5EF4-FFF2-40B4-BE49-F238E27FC236}">
                <a16:creationId xmlns:a16="http://schemas.microsoft.com/office/drawing/2014/main" id="{B7A8C30D-FFC4-41C4-B7A8-CD12295AED73}"/>
              </a:ext>
            </a:extLst>
          </p:cNvPr>
          <p:cNvSpPr/>
          <p:nvPr/>
        </p:nvSpPr>
        <p:spPr>
          <a:xfrm>
            <a:off x="35496" y="1085852"/>
            <a:ext cx="3680776" cy="46862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CC"/>
              </a:solidFill>
            </a:endParaRPr>
          </a:p>
        </p:txBody>
      </p:sp>
      <p:sp>
        <p:nvSpPr>
          <p:cNvPr id="65" name="מלבן 64">
            <a:extLst>
              <a:ext uri="{FF2B5EF4-FFF2-40B4-BE49-F238E27FC236}">
                <a16:creationId xmlns:a16="http://schemas.microsoft.com/office/drawing/2014/main" id="{EC0B2E76-BEEE-4B38-8795-375A86BE8F01}"/>
              </a:ext>
            </a:extLst>
          </p:cNvPr>
          <p:cNvSpPr/>
          <p:nvPr/>
        </p:nvSpPr>
        <p:spPr>
          <a:xfrm>
            <a:off x="35496" y="260648"/>
            <a:ext cx="3680776" cy="82520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2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9FFE22B-096C-49E7-ADAD-7720FBBBDF57}"/>
              </a:ext>
            </a:extLst>
          </p:cNvPr>
          <p:cNvSpPr txBox="1"/>
          <p:nvPr/>
        </p:nvSpPr>
        <p:spPr>
          <a:xfrm>
            <a:off x="250825" y="188913"/>
            <a:ext cx="8642350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האם בני אדם יכולים רק ביכולת ובמאמץ שלהם להאמין שישוע הוא המשיח בן אלוהים ולהיוושע</a:t>
            </a:r>
            <a:r>
              <a:rPr lang="he-IL" sz="3600" b="1" dirty="0">
                <a:latin typeface="David" panose="020E0502060401010101" pitchFamily="34" charset="-79"/>
                <a:cs typeface="+mj-cs"/>
              </a:rPr>
              <a:t>?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27C25BE-57CB-4045-884F-7249B67B5B29}"/>
              </a:ext>
            </a:extLst>
          </p:cNvPr>
          <p:cNvSpPr txBox="1"/>
          <p:nvPr/>
        </p:nvSpPr>
        <p:spPr>
          <a:xfrm>
            <a:off x="3275856" y="1268760"/>
            <a:ext cx="25922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לא!!!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06620FD4-A6D6-4957-A7F7-FB88F8A2079D}"/>
              </a:ext>
            </a:extLst>
          </p:cNvPr>
          <p:cNvGrpSpPr/>
          <p:nvPr/>
        </p:nvGrpSpPr>
        <p:grpSpPr>
          <a:xfrm>
            <a:off x="12160" y="5445224"/>
            <a:ext cx="8922325" cy="1200329"/>
            <a:chOff x="590067" y="836712"/>
            <a:chExt cx="8293354" cy="1200329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01442035-767A-40EC-998D-A9080B78FD56}"/>
                </a:ext>
              </a:extLst>
            </p:cNvPr>
            <p:cNvSpPr txBox="1"/>
            <p:nvPr/>
          </p:nvSpPr>
          <p:spPr>
            <a:xfrm>
              <a:off x="1675898" y="836712"/>
              <a:ext cx="7207523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61950" marR="0" lvl="0" indent="-36195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e-IL" sz="36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לא יוכל איש לבוא אלי, </a:t>
              </a:r>
              <a:br>
                <a:rPr kumimoji="0" lang="en-US" sz="36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</a:br>
              <a:r>
                <a:rPr kumimoji="0" lang="he-IL" sz="36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בלתי אם ימשכהו אבי </a:t>
              </a:r>
              <a:r>
                <a:rPr kumimoji="0" lang="he-IL" sz="3600" b="1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effectLst/>
                  <a:uLnTx/>
                  <a:uFillTx/>
                  <a:latin typeface="David" panose="020E0502060401010101" pitchFamily="34" charset="-79"/>
                  <a:ea typeface="+mn-ea"/>
                  <a:cs typeface="David" panose="020E0502060401010101" pitchFamily="34" charset="-79"/>
                </a:rPr>
                <a:t>אשר שלחני... </a:t>
              </a:r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61EBF5CB-8A5C-492A-BF36-015BD7B43B0B}"/>
                </a:ext>
              </a:extLst>
            </p:cNvPr>
            <p:cNvSpPr txBox="1"/>
            <p:nvPr/>
          </p:nvSpPr>
          <p:spPr>
            <a:xfrm>
              <a:off x="590067" y="1451390"/>
              <a:ext cx="218649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966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יוחנן ו: </a:t>
              </a:r>
              <a:r>
                <a:rPr kumimoji="0" lang="en-US" sz="28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966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 ; 65</a:t>
              </a:r>
              <a:r>
                <a:rPr kumimoji="0" lang="he-IL" sz="28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966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44    </a:t>
              </a:r>
            </a:p>
          </p:txBody>
        </p:sp>
      </p:grp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BF01504F-DA29-4984-8B14-27CC86AE8C37}"/>
              </a:ext>
            </a:extLst>
          </p:cNvPr>
          <p:cNvGrpSpPr/>
          <p:nvPr/>
        </p:nvGrpSpPr>
        <p:grpSpPr>
          <a:xfrm>
            <a:off x="1347080" y="4308387"/>
            <a:ext cx="7587406" cy="1200329"/>
            <a:chOff x="2339752" y="2924944"/>
            <a:chExt cx="6553423" cy="1200329"/>
          </a:xfrm>
        </p:grpSpPr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11E12475-80F6-428E-A0D3-A95AC51ADBD8}"/>
                </a:ext>
              </a:extLst>
            </p:cNvPr>
            <p:cNvSpPr txBox="1"/>
            <p:nvPr/>
          </p:nvSpPr>
          <p:spPr>
            <a:xfrm>
              <a:off x="2339752" y="2924944"/>
              <a:ext cx="6553423" cy="120032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 rtlCol="1">
              <a:spAutoFit/>
            </a:bodyPr>
            <a:lstStyle/>
            <a:p>
              <a:pPr marL="363538" indent="-363538">
                <a:buFont typeface="Arial" panose="020B0604020202020204" pitchFamily="34" charset="0"/>
                <a:buChar char="•"/>
              </a:pP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 ...לא יוכל איש לקרוא לישוע אדון.</a:t>
              </a:r>
              <a:br>
                <a:rPr lang="en-US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</a:b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     </a:t>
              </a:r>
              <a:r>
                <a:rPr lang="he-IL" sz="3600" b="1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בלתי אם ברוח הקודש</a:t>
              </a: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.</a:t>
              </a:r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E586DBFA-BE7C-499E-9203-8358EAB581A2}"/>
                </a:ext>
              </a:extLst>
            </p:cNvPr>
            <p:cNvSpPr txBox="1"/>
            <p:nvPr/>
          </p:nvSpPr>
          <p:spPr>
            <a:xfrm>
              <a:off x="2343002" y="3515786"/>
              <a:ext cx="216024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966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1 קור' י</a:t>
              </a:r>
              <a:r>
                <a:rPr lang="he-IL" sz="2800" b="1" dirty="0">
                  <a:ln>
                    <a:solidFill>
                      <a:prstClr val="black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"ב: 3</a:t>
              </a:r>
              <a:endParaRPr kumimoji="0" lang="he-IL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996600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endParaRPr>
            </a:p>
          </p:txBody>
        </p:sp>
      </p:grp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C57EC4C5-8D85-45E8-9725-B9A1497FFFB6}"/>
              </a:ext>
            </a:extLst>
          </p:cNvPr>
          <p:cNvGrpSpPr/>
          <p:nvPr/>
        </p:nvGrpSpPr>
        <p:grpSpPr>
          <a:xfrm>
            <a:off x="58490" y="2715695"/>
            <a:ext cx="8875995" cy="1656184"/>
            <a:chOff x="58490" y="2861647"/>
            <a:chExt cx="8875995" cy="1656184"/>
          </a:xfrm>
        </p:grpSpPr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873CDF7F-A4BC-429C-8881-1B688FBCE920}"/>
                </a:ext>
              </a:extLst>
            </p:cNvPr>
            <p:cNvSpPr txBox="1"/>
            <p:nvPr/>
          </p:nvSpPr>
          <p:spPr>
            <a:xfrm>
              <a:off x="292135" y="2861647"/>
              <a:ext cx="8642350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63538" indent="-363538">
                <a:buFont typeface="Arial" panose="020B0604020202020204" pitchFamily="34" charset="0"/>
                <a:buChar char="•"/>
              </a:pP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ויען ויאמר אליו: אשריך שמעון בר יונה כי בשר ודם לא גילה לך את זאת כי אם </a:t>
              </a: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David" pitchFamily="34" charset="-79"/>
                  <a:cs typeface="David" pitchFamily="34" charset="-79"/>
                </a:rPr>
                <a:t>אבי שבשמים</a:t>
              </a: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.</a:t>
              </a:r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CFB9E8AA-86EB-461E-BD26-E504EB0BC044}"/>
                </a:ext>
              </a:extLst>
            </p:cNvPr>
            <p:cNvSpPr txBox="1"/>
            <p:nvPr/>
          </p:nvSpPr>
          <p:spPr>
            <a:xfrm>
              <a:off x="58490" y="3933056"/>
              <a:ext cx="252028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מתי ט"ז: 17</a:t>
              </a:r>
            </a:p>
          </p:txBody>
        </p:sp>
      </p:grp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BF90B3A6-4851-4468-900B-CA654C34CD48}"/>
              </a:ext>
            </a:extLst>
          </p:cNvPr>
          <p:cNvSpPr txBox="1"/>
          <p:nvPr/>
        </p:nvSpPr>
        <p:spPr>
          <a:xfrm>
            <a:off x="292135" y="2132856"/>
            <a:ext cx="86423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איך </a:t>
            </a:r>
            <a:r>
              <a:rPr lang="he-IL" sz="3600" b="1" dirty="0" err="1">
                <a:latin typeface="David" pitchFamily="34" charset="-79"/>
                <a:cs typeface="David" pitchFamily="34" charset="-79"/>
              </a:rPr>
              <a:t>פטרוס</a:t>
            </a:r>
            <a:r>
              <a:rPr lang="he-IL" sz="3600" b="1" dirty="0">
                <a:latin typeface="David" pitchFamily="34" charset="-79"/>
                <a:cs typeface="David" pitchFamily="34" charset="-79"/>
              </a:rPr>
              <a:t> ידע שישוע הוא המשיח בן אלוהים</a:t>
            </a:r>
            <a:r>
              <a:rPr lang="he-IL" sz="3600" b="1" dirty="0">
                <a:latin typeface="David" pitchFamily="34" charset="-79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456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9E75B21-9EDD-4854-A0B8-4CF4CEBD4FB3}"/>
              </a:ext>
            </a:extLst>
          </p:cNvPr>
          <p:cNvSpPr txBox="1"/>
          <p:nvPr/>
        </p:nvSpPr>
        <p:spPr>
          <a:xfrm>
            <a:off x="106555" y="48687"/>
            <a:ext cx="8930889" cy="1323439"/>
          </a:xfrm>
          <a:prstGeom prst="rect">
            <a:avLst/>
          </a:prstGeom>
          <a:solidFill>
            <a:schemeClr val="bg1"/>
          </a:solidFill>
          <a:ln w="57150">
            <a:solidFill>
              <a:srgbClr val="CC00CC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500" normalizeH="0" noProof="0" dirty="0">
                <a:ln>
                  <a:solidFill>
                    <a:prstClr val="black"/>
                  </a:solidFill>
                </a:ln>
                <a:solidFill>
                  <a:srgbClr val="CC00CC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בפעולת הישועה יש שילוב של חסד אלוהים ושל אמונתו של האדם.</a:t>
            </a:r>
          </a:p>
        </p:txBody>
      </p: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68AC4A1F-C1F4-441C-A394-B4FB16C82976}"/>
              </a:ext>
            </a:extLst>
          </p:cNvPr>
          <p:cNvGrpSpPr/>
          <p:nvPr/>
        </p:nvGrpSpPr>
        <p:grpSpPr>
          <a:xfrm>
            <a:off x="273521" y="1785573"/>
            <a:ext cx="8642350" cy="1692771"/>
            <a:chOff x="241071" y="1913930"/>
            <a:chExt cx="8642350" cy="1692771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434A29D8-DFE5-4543-A719-3955D4C638CA}"/>
                </a:ext>
              </a:extLst>
            </p:cNvPr>
            <p:cNvSpPr txBox="1"/>
            <p:nvPr/>
          </p:nvSpPr>
          <p:spPr>
            <a:xfrm>
              <a:off x="241071" y="1913930"/>
              <a:ext cx="8642350" cy="169277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61950" marR="0" lvl="0" indent="-36195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כי </a:t>
              </a:r>
              <a:r>
                <a:rPr kumimoji="0" lang="he-IL" sz="36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3333FF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בחסד</a:t>
              </a: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 נושעתם על ידי </a:t>
              </a:r>
              <a:r>
                <a:rPr kumimoji="0" lang="he-IL" sz="36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3333FF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האמונה</a:t>
              </a: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 ולא מידכם הייתה זאת כי מתת אלוהים היא.</a:t>
              </a:r>
              <a:b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</a:br>
              <a:r>
                <a:rPr kumimoji="0" lang="he-I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לא מתוך המעשים שלא יתהלל איש.</a:t>
              </a:r>
            </a:p>
          </p:txBody>
        </p:sp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B8A81B57-7655-4C3B-9722-EA983CB75F51}"/>
                </a:ext>
              </a:extLst>
            </p:cNvPr>
            <p:cNvSpPr txBox="1"/>
            <p:nvPr/>
          </p:nvSpPr>
          <p:spPr>
            <a:xfrm>
              <a:off x="467544" y="3006298"/>
              <a:ext cx="244827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966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אפסים ב: 8,9</a:t>
              </a:r>
            </a:p>
          </p:txBody>
        </p: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74BE1C58-8D18-4B66-B818-2264982B95F3}"/>
              </a:ext>
            </a:extLst>
          </p:cNvPr>
          <p:cNvGrpSpPr/>
          <p:nvPr/>
        </p:nvGrpSpPr>
        <p:grpSpPr>
          <a:xfrm>
            <a:off x="648213" y="3755104"/>
            <a:ext cx="8265833" cy="1631216"/>
            <a:chOff x="627342" y="4966483"/>
            <a:chExt cx="8265833" cy="1631216"/>
          </a:xfrm>
        </p:grpSpPr>
        <p:sp>
          <p:nvSpPr>
            <p:cNvPr id="34" name="תיבת טקסט 33">
              <a:extLst>
                <a:ext uri="{FF2B5EF4-FFF2-40B4-BE49-F238E27FC236}">
                  <a16:creationId xmlns:a16="http://schemas.microsoft.com/office/drawing/2014/main" id="{84F646D0-0519-4756-A9B2-A391D1DDF7A6}"/>
                </a:ext>
              </a:extLst>
            </p:cNvPr>
            <p:cNvSpPr txBox="1"/>
            <p:nvPr/>
          </p:nvSpPr>
          <p:spPr>
            <a:xfrm>
              <a:off x="771358" y="4966483"/>
              <a:ext cx="8121817" cy="16312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266700" lvl="0" indent="-266700">
                <a:buFont typeface="Arial" panose="020B0604020202020204" pitchFamily="34" charset="0"/>
                <a:buChar char="•"/>
                <a:defRPr/>
              </a:pPr>
              <a:r>
                <a:rPr lang="he-IL" sz="3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 ...</a:t>
              </a:r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תיגעו בתשועת נפשותיכם </a:t>
              </a:r>
              <a:r>
                <a:rPr lang="he-IL" sz="3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ביראה וברעדה,</a:t>
              </a:r>
              <a:br>
                <a:rPr lang="en-US" sz="3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</a:br>
              <a:r>
                <a:rPr lang="he-IL" sz="3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 כי </a:t>
              </a:r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האלוהים הוא הפועל בכם</a:t>
              </a:r>
              <a:r>
                <a:rPr lang="he-IL" sz="3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, </a:t>
              </a:r>
              <a:br>
                <a:rPr lang="en-US" sz="3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</a:b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גם לחפוץ גם לפעול כפי רצונו</a:t>
              </a:r>
              <a:r>
                <a:rPr lang="he-IL" sz="3200" b="1" dirty="0">
                  <a:solidFill>
                    <a:prstClr val="black"/>
                  </a:solidFill>
                  <a:latin typeface="David" pitchFamily="34" charset="-79"/>
                  <a:cs typeface="David" pitchFamily="34" charset="-79"/>
                </a:rPr>
                <a:t>.</a:t>
              </a:r>
              <a:endPara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endParaRPr>
            </a:p>
          </p:txBody>
        </p:sp>
        <p:sp>
          <p:nvSpPr>
            <p:cNvPr id="35" name="תיבת טקסט 34">
              <a:extLst>
                <a:ext uri="{FF2B5EF4-FFF2-40B4-BE49-F238E27FC236}">
                  <a16:creationId xmlns:a16="http://schemas.microsoft.com/office/drawing/2014/main" id="{83A2C5F4-4464-4881-BBDF-416AB40798CA}"/>
                </a:ext>
              </a:extLst>
            </p:cNvPr>
            <p:cNvSpPr txBox="1"/>
            <p:nvPr/>
          </p:nvSpPr>
          <p:spPr>
            <a:xfrm>
              <a:off x="627342" y="6052939"/>
              <a:ext cx="286453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srgbClr val="9966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פיליפים</a:t>
              </a:r>
              <a:r>
                <a:rPr kumimoji="0" lang="he-IL" sz="28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966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 ב: 12,13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928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74DDFB1-485B-4D6F-90A8-B88FE52403A0}"/>
              </a:ext>
            </a:extLst>
          </p:cNvPr>
          <p:cNvSpPr txBox="1"/>
          <p:nvPr/>
        </p:nvSpPr>
        <p:spPr>
          <a:xfrm>
            <a:off x="70297" y="188640"/>
            <a:ext cx="9073703" cy="13837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200" b="1" i="0" u="none" strike="noStrike" kern="1200" cap="none" spc="300" normalizeH="0" noProof="0" dirty="0">
                <a:ln>
                  <a:solidFill>
                    <a:prstClr val="black"/>
                  </a:solidFill>
                </a:ln>
                <a:solidFill>
                  <a:srgbClr val="CC00CC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אלוהים יכול לברוא בני אדם כרצונו, אך </a:t>
            </a:r>
            <a:r>
              <a:rPr kumimoji="0" lang="he-IL" sz="4600" b="1" i="0" u="sng" strike="noStrike" kern="1200" cap="none" spc="300" normalizeH="0" noProof="0" dirty="0">
                <a:ln>
                  <a:solidFill>
                    <a:prstClr val="black"/>
                  </a:solidFill>
                </a:ln>
                <a:solidFill>
                  <a:srgbClr val="CC00CC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אין לכך כל קשר לחיי הנצח</a:t>
            </a:r>
            <a:r>
              <a:rPr kumimoji="0" lang="he-IL" sz="4600" b="1" i="0" u="none" strike="noStrike" kern="1200" cap="none" spc="300" normalizeH="0" noProof="0" dirty="0">
                <a:ln>
                  <a:solidFill>
                    <a:prstClr val="black"/>
                  </a:solidFill>
                </a:ln>
                <a:solidFill>
                  <a:srgbClr val="CC00CC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!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4A37166-3A73-4936-A339-8A6E8DD76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662" y="1555346"/>
            <a:ext cx="3848627" cy="288275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B3F88A5-10A6-4A59-9BD2-79FA2E3DEC53}"/>
              </a:ext>
            </a:extLst>
          </p:cNvPr>
          <p:cNvSpPr txBox="1"/>
          <p:nvPr/>
        </p:nvSpPr>
        <p:spPr>
          <a:xfrm>
            <a:off x="0" y="4347681"/>
            <a:ext cx="9144000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500" b="1" spc="20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הוא יכול להשתמש גם באנשים פגועים מאד כדי להעיד על גדולתו ולאפשר לאנשים להיוושע!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AEA533A-052C-4B9A-AD96-54019323B19B}"/>
              </a:ext>
            </a:extLst>
          </p:cNvPr>
          <p:cNvSpPr txBox="1"/>
          <p:nvPr/>
        </p:nvSpPr>
        <p:spPr>
          <a:xfrm>
            <a:off x="4211960" y="3539917"/>
            <a:ext cx="158487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ג'וני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F361D81-A14E-40E1-82F1-C82A30EEA787}"/>
              </a:ext>
            </a:extLst>
          </p:cNvPr>
          <p:cNvSpPr txBox="1"/>
          <p:nvPr/>
        </p:nvSpPr>
        <p:spPr>
          <a:xfrm>
            <a:off x="2267744" y="3501008"/>
            <a:ext cx="158487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ניק</a:t>
            </a:r>
          </a:p>
        </p:txBody>
      </p:sp>
    </p:spTree>
    <p:extLst>
      <p:ext uri="{BB962C8B-B14F-4D97-AF65-F5344CB8AC3E}">
        <p14:creationId xmlns:p14="http://schemas.microsoft.com/office/powerpoint/2010/main" val="415059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תמונה 39">
            <a:extLst>
              <a:ext uri="{FF2B5EF4-FFF2-40B4-BE49-F238E27FC236}">
                <a16:creationId xmlns:a16="http://schemas.microsoft.com/office/drawing/2014/main" id="{E10CACE4-79EB-4AF2-BD6C-6AF19E653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0" r="36727"/>
          <a:stretch/>
        </p:blipFill>
        <p:spPr>
          <a:xfrm>
            <a:off x="5568548" y="986164"/>
            <a:ext cx="3746727" cy="1837585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E2A5EEE-6C2B-4402-8E03-F6764938DCC2}"/>
              </a:ext>
            </a:extLst>
          </p:cNvPr>
          <p:cNvSpPr txBox="1"/>
          <p:nvPr/>
        </p:nvSpPr>
        <p:spPr>
          <a:xfrm>
            <a:off x="2010862" y="232400"/>
            <a:ext cx="5073457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he-IL" sz="4400" b="1" spc="300" dirty="0">
                <a:latin typeface="David" panose="020E0502060401010101" pitchFamily="34" charset="-79"/>
                <a:cs typeface="David" panose="020E0502060401010101" pitchFamily="34" charset="-79"/>
              </a:rPr>
              <a:t>מי בוחר במי</a:t>
            </a:r>
            <a:r>
              <a:rPr lang="he-IL" sz="4400" b="1" spc="300" dirty="0">
                <a:latin typeface="David" panose="020E0502060401010101" pitchFamily="34" charset="-79"/>
                <a:cs typeface="+mj-cs"/>
              </a:rPr>
              <a:t>?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BFEF704-096D-487C-B9FC-45CE6C541FDD}"/>
              </a:ext>
            </a:extLst>
          </p:cNvPr>
          <p:cNvSpPr txBox="1"/>
          <p:nvPr/>
        </p:nvSpPr>
        <p:spPr>
          <a:xfrm>
            <a:off x="652453" y="2816553"/>
            <a:ext cx="2551395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ישוע בבני אדם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BE26DE3-E985-4D08-A19F-EDAEBC984B52}"/>
              </a:ext>
            </a:extLst>
          </p:cNvPr>
          <p:cNvSpPr txBox="1"/>
          <p:nvPr/>
        </p:nvSpPr>
        <p:spPr>
          <a:xfrm>
            <a:off x="6166213" y="2823749"/>
            <a:ext cx="2551395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בני אדם בישוע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F15A637-090A-45EB-91ED-C7F1C684109C}"/>
              </a:ext>
            </a:extLst>
          </p:cNvPr>
          <p:cNvSpPr txBox="1"/>
          <p:nvPr/>
        </p:nvSpPr>
        <p:spPr>
          <a:xfrm>
            <a:off x="3079707" y="6177498"/>
            <a:ext cx="3095551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בחירה הדדית!</a:t>
            </a:r>
          </a:p>
        </p:txBody>
      </p:sp>
      <p:pic>
        <p:nvPicPr>
          <p:cNvPr id="39" name="תמונה 38">
            <a:extLst>
              <a:ext uri="{FF2B5EF4-FFF2-40B4-BE49-F238E27FC236}">
                <a16:creationId xmlns:a16="http://schemas.microsoft.com/office/drawing/2014/main" id="{7873FC46-C52E-4581-875F-C338E4E63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54"/>
          <a:stretch/>
        </p:blipFill>
        <p:spPr>
          <a:xfrm>
            <a:off x="530504" y="1036933"/>
            <a:ext cx="3394294" cy="1837585"/>
          </a:xfrm>
          <a:prstGeom prst="rect">
            <a:avLst/>
          </a:prstGeom>
        </p:spPr>
      </p:pic>
      <p:pic>
        <p:nvPicPr>
          <p:cNvPr id="41" name="תמונה 40">
            <a:extLst>
              <a:ext uri="{FF2B5EF4-FFF2-40B4-BE49-F238E27FC236}">
                <a16:creationId xmlns:a16="http://schemas.microsoft.com/office/drawing/2014/main" id="{850DF5FF-8190-4B51-85A1-4A138FFBD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7"/>
          <a:stretch/>
        </p:blipFill>
        <p:spPr>
          <a:xfrm>
            <a:off x="1809438" y="3556597"/>
            <a:ext cx="4955700" cy="2684282"/>
          </a:xfrm>
          <a:prstGeom prst="rect">
            <a:avLst/>
          </a:prstGeom>
        </p:spPr>
      </p:pic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89602324-DB3C-4EC2-A94D-124A841ACAA9}"/>
              </a:ext>
            </a:extLst>
          </p:cNvPr>
          <p:cNvGrpSpPr/>
          <p:nvPr/>
        </p:nvGrpSpPr>
        <p:grpSpPr>
          <a:xfrm>
            <a:off x="395536" y="1032260"/>
            <a:ext cx="3159741" cy="1641713"/>
            <a:chOff x="1611596" y="3429000"/>
            <a:chExt cx="3003330" cy="1368152"/>
          </a:xfrm>
          <a:effectLst>
            <a:outerShdw blurRad="50800" dist="50800" dir="5400000" algn="ctr" rotWithShape="0">
              <a:schemeClr val="tx1"/>
            </a:outerShdw>
          </a:effectLst>
        </p:grpSpPr>
        <p:cxnSp>
          <p:nvCxnSpPr>
            <p:cNvPr id="11" name="מחבר ישר 10">
              <a:extLst>
                <a:ext uri="{FF2B5EF4-FFF2-40B4-BE49-F238E27FC236}">
                  <a16:creationId xmlns:a16="http://schemas.microsoft.com/office/drawing/2014/main" id="{E38D5490-1036-4C1E-8E26-91FF9893C4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5452" y="3449618"/>
              <a:ext cx="2923245" cy="134753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74B0D3DF-AB59-43E1-8CF6-53425F668BBC}"/>
                </a:ext>
              </a:extLst>
            </p:cNvPr>
            <p:cNvCxnSpPr>
              <a:cxnSpLocks/>
            </p:cNvCxnSpPr>
            <p:nvPr/>
          </p:nvCxnSpPr>
          <p:spPr>
            <a:xfrm>
              <a:off x="1611596" y="3429000"/>
              <a:ext cx="3003330" cy="136815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קבוצה 42">
            <a:extLst>
              <a:ext uri="{FF2B5EF4-FFF2-40B4-BE49-F238E27FC236}">
                <a16:creationId xmlns:a16="http://schemas.microsoft.com/office/drawing/2014/main" id="{381CD35A-EB4A-4063-837C-CE2C02161DC4}"/>
              </a:ext>
            </a:extLst>
          </p:cNvPr>
          <p:cNvGrpSpPr/>
          <p:nvPr/>
        </p:nvGrpSpPr>
        <p:grpSpPr>
          <a:xfrm>
            <a:off x="5848733" y="1032260"/>
            <a:ext cx="3159741" cy="1641713"/>
            <a:chOff x="1611596" y="3429000"/>
            <a:chExt cx="3003330" cy="1368152"/>
          </a:xfrm>
          <a:effectLst>
            <a:outerShdw blurRad="50800" dist="50800" dir="5400000" algn="ctr" rotWithShape="0">
              <a:schemeClr val="tx1"/>
            </a:outerShdw>
          </a:effectLst>
        </p:grpSpPr>
        <p:cxnSp>
          <p:nvCxnSpPr>
            <p:cNvPr id="44" name="מחבר ישר 43">
              <a:extLst>
                <a:ext uri="{FF2B5EF4-FFF2-40B4-BE49-F238E27FC236}">
                  <a16:creationId xmlns:a16="http://schemas.microsoft.com/office/drawing/2014/main" id="{DDBF2B39-26E0-4260-8116-FA18856716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5452" y="3449618"/>
              <a:ext cx="2923245" cy="134753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מחבר ישר 44">
              <a:extLst>
                <a:ext uri="{FF2B5EF4-FFF2-40B4-BE49-F238E27FC236}">
                  <a16:creationId xmlns:a16="http://schemas.microsoft.com/office/drawing/2014/main" id="{AE214462-3D46-4C35-9808-CC2621CD737A}"/>
                </a:ext>
              </a:extLst>
            </p:cNvPr>
            <p:cNvCxnSpPr>
              <a:cxnSpLocks/>
            </p:cNvCxnSpPr>
            <p:nvPr/>
          </p:nvCxnSpPr>
          <p:spPr>
            <a:xfrm>
              <a:off x="1611596" y="3429000"/>
              <a:ext cx="3003330" cy="136815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69">
            <a:extLst>
              <a:ext uri="{FF2B5EF4-FFF2-40B4-BE49-F238E27FC236}">
                <a16:creationId xmlns:a16="http://schemas.microsoft.com/office/drawing/2014/main" id="{4AF9E26F-DD37-4FC8-ACC3-06E4CDC5CD2F}"/>
              </a:ext>
            </a:extLst>
          </p:cNvPr>
          <p:cNvSpPr>
            <a:spLocks/>
          </p:cNvSpPr>
          <p:nvPr/>
        </p:nvSpPr>
        <p:spPr bwMode="auto">
          <a:xfrm>
            <a:off x="4262551" y="2680261"/>
            <a:ext cx="1069811" cy="1265508"/>
          </a:xfrm>
          <a:custGeom>
            <a:avLst/>
            <a:gdLst>
              <a:gd name="T0" fmla="*/ 0 w 681"/>
              <a:gd name="T1" fmla="*/ 2147483647 h 681"/>
              <a:gd name="T2" fmla="*/ 2147483647 w 681"/>
              <a:gd name="T3" fmla="*/ 2147483647 h 681"/>
              <a:gd name="T4" fmla="*/ 2147483647 w 681"/>
              <a:gd name="T5" fmla="*/ 2147483647 h 681"/>
              <a:gd name="T6" fmla="*/ 2147483647 w 681"/>
              <a:gd name="T7" fmla="*/ 2147483647 h 681"/>
              <a:gd name="T8" fmla="*/ 2147483647 w 681"/>
              <a:gd name="T9" fmla="*/ 2147483647 h 681"/>
              <a:gd name="T10" fmla="*/ 2147483647 w 681"/>
              <a:gd name="T11" fmla="*/ 2147483647 h 681"/>
              <a:gd name="T12" fmla="*/ 2147483647 w 681"/>
              <a:gd name="T13" fmla="*/ 2147483647 h 681"/>
              <a:gd name="T14" fmla="*/ 2147483647 w 681"/>
              <a:gd name="T15" fmla="*/ 2147483647 h 681"/>
              <a:gd name="T16" fmla="*/ 2147483647 w 681"/>
              <a:gd name="T17" fmla="*/ 2147483647 h 681"/>
              <a:gd name="T18" fmla="*/ 2147483647 w 681"/>
              <a:gd name="T19" fmla="*/ 2147483647 h 681"/>
              <a:gd name="T20" fmla="*/ 2147483647 w 681"/>
              <a:gd name="T21" fmla="*/ 2147483647 h 681"/>
              <a:gd name="T22" fmla="*/ 2147483647 w 681"/>
              <a:gd name="T23" fmla="*/ 2147483647 h 681"/>
              <a:gd name="T24" fmla="*/ 2147483647 w 681"/>
              <a:gd name="T25" fmla="*/ 2147483647 h 681"/>
              <a:gd name="T26" fmla="*/ 2147483647 w 681"/>
              <a:gd name="T27" fmla="*/ 2147483647 h 681"/>
              <a:gd name="T28" fmla="*/ 2147483647 w 681"/>
              <a:gd name="T29" fmla="*/ 2147483647 h 681"/>
              <a:gd name="T30" fmla="*/ 2147483647 w 681"/>
              <a:gd name="T31" fmla="*/ 2147483647 h 681"/>
              <a:gd name="T32" fmla="*/ 2147483647 w 681"/>
              <a:gd name="T33" fmla="*/ 2147483647 h 681"/>
              <a:gd name="T34" fmla="*/ 2147483647 w 681"/>
              <a:gd name="T35" fmla="*/ 0 h 681"/>
              <a:gd name="T36" fmla="*/ 2147483647 w 681"/>
              <a:gd name="T37" fmla="*/ 2147483647 h 681"/>
              <a:gd name="T38" fmla="*/ 2147483647 w 681"/>
              <a:gd name="T39" fmla="*/ 2147483647 h 681"/>
              <a:gd name="T40" fmla="*/ 2147483647 w 681"/>
              <a:gd name="T41" fmla="*/ 2147483647 h 681"/>
              <a:gd name="T42" fmla="*/ 2147483647 w 681"/>
              <a:gd name="T43" fmla="*/ 2147483647 h 681"/>
              <a:gd name="T44" fmla="*/ 2147483647 w 681"/>
              <a:gd name="T45" fmla="*/ 2147483647 h 681"/>
              <a:gd name="T46" fmla="*/ 2147483647 w 681"/>
              <a:gd name="T47" fmla="*/ 2147483647 h 681"/>
              <a:gd name="T48" fmla="*/ 2147483647 w 681"/>
              <a:gd name="T49" fmla="*/ 2147483647 h 681"/>
              <a:gd name="T50" fmla="*/ 2147483647 w 681"/>
              <a:gd name="T51" fmla="*/ 2147483647 h 681"/>
              <a:gd name="T52" fmla="*/ 2147483647 w 681"/>
              <a:gd name="T53" fmla="*/ 2147483647 h 681"/>
              <a:gd name="T54" fmla="*/ 2147483647 w 681"/>
              <a:gd name="T55" fmla="*/ 2147483647 h 681"/>
              <a:gd name="T56" fmla="*/ 2147483647 w 681"/>
              <a:gd name="T57" fmla="*/ 2147483647 h 681"/>
              <a:gd name="T58" fmla="*/ 2147483647 w 681"/>
              <a:gd name="T59" fmla="*/ 2147483647 h 681"/>
              <a:gd name="T60" fmla="*/ 2147483647 w 681"/>
              <a:gd name="T61" fmla="*/ 2147483647 h 681"/>
              <a:gd name="T62" fmla="*/ 2147483647 w 681"/>
              <a:gd name="T63" fmla="*/ 2147483647 h 681"/>
              <a:gd name="T64" fmla="*/ 2147483647 w 681"/>
              <a:gd name="T65" fmla="*/ 2147483647 h 681"/>
              <a:gd name="T66" fmla="*/ 2147483647 w 681"/>
              <a:gd name="T67" fmla="*/ 2147483647 h 681"/>
              <a:gd name="T68" fmla="*/ 2147483647 w 681"/>
              <a:gd name="T69" fmla="*/ 2147483647 h 681"/>
              <a:gd name="T70" fmla="*/ 0 w 681"/>
              <a:gd name="T71" fmla="*/ 2147483647 h 68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81"/>
              <a:gd name="T109" fmla="*/ 0 h 681"/>
              <a:gd name="T110" fmla="*/ 681 w 681"/>
              <a:gd name="T111" fmla="*/ 681 h 68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81" h="681">
                <a:moveTo>
                  <a:pt x="0" y="513"/>
                </a:moveTo>
                <a:lnTo>
                  <a:pt x="261" y="681"/>
                </a:lnTo>
                <a:lnTo>
                  <a:pt x="271" y="634"/>
                </a:lnTo>
                <a:lnTo>
                  <a:pt x="280" y="597"/>
                </a:lnTo>
                <a:lnTo>
                  <a:pt x="299" y="550"/>
                </a:lnTo>
                <a:lnTo>
                  <a:pt x="317" y="504"/>
                </a:lnTo>
                <a:lnTo>
                  <a:pt x="336" y="466"/>
                </a:lnTo>
                <a:lnTo>
                  <a:pt x="354" y="420"/>
                </a:lnTo>
                <a:lnTo>
                  <a:pt x="373" y="373"/>
                </a:lnTo>
                <a:lnTo>
                  <a:pt x="401" y="336"/>
                </a:lnTo>
                <a:lnTo>
                  <a:pt x="420" y="289"/>
                </a:lnTo>
                <a:lnTo>
                  <a:pt x="448" y="243"/>
                </a:lnTo>
                <a:lnTo>
                  <a:pt x="485" y="205"/>
                </a:lnTo>
                <a:lnTo>
                  <a:pt x="513" y="159"/>
                </a:lnTo>
                <a:lnTo>
                  <a:pt x="550" y="121"/>
                </a:lnTo>
                <a:lnTo>
                  <a:pt x="588" y="84"/>
                </a:lnTo>
                <a:lnTo>
                  <a:pt x="634" y="37"/>
                </a:lnTo>
                <a:lnTo>
                  <a:pt x="681" y="0"/>
                </a:lnTo>
                <a:lnTo>
                  <a:pt x="653" y="19"/>
                </a:lnTo>
                <a:lnTo>
                  <a:pt x="625" y="37"/>
                </a:lnTo>
                <a:lnTo>
                  <a:pt x="597" y="56"/>
                </a:lnTo>
                <a:lnTo>
                  <a:pt x="569" y="75"/>
                </a:lnTo>
                <a:lnTo>
                  <a:pt x="541" y="103"/>
                </a:lnTo>
                <a:lnTo>
                  <a:pt x="513" y="131"/>
                </a:lnTo>
                <a:lnTo>
                  <a:pt x="485" y="168"/>
                </a:lnTo>
                <a:lnTo>
                  <a:pt x="457" y="196"/>
                </a:lnTo>
                <a:lnTo>
                  <a:pt x="429" y="233"/>
                </a:lnTo>
                <a:lnTo>
                  <a:pt x="401" y="271"/>
                </a:lnTo>
                <a:lnTo>
                  <a:pt x="373" y="299"/>
                </a:lnTo>
                <a:lnTo>
                  <a:pt x="345" y="336"/>
                </a:lnTo>
                <a:lnTo>
                  <a:pt x="327" y="373"/>
                </a:lnTo>
                <a:lnTo>
                  <a:pt x="299" y="410"/>
                </a:lnTo>
                <a:lnTo>
                  <a:pt x="280" y="448"/>
                </a:lnTo>
                <a:lnTo>
                  <a:pt x="261" y="485"/>
                </a:lnTo>
                <a:lnTo>
                  <a:pt x="93" y="373"/>
                </a:lnTo>
                <a:lnTo>
                  <a:pt x="0" y="513"/>
                </a:lnTo>
                <a:close/>
              </a:path>
            </a:pathLst>
          </a:cu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endParaRPr lang="he-IL" sz="200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9423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5CF79DD-F4F1-4C4C-B241-1074FEA2E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3"/>
          <a:stretch/>
        </p:blipFill>
        <p:spPr bwMode="auto">
          <a:xfrm>
            <a:off x="-17331" y="188913"/>
            <a:ext cx="8951988" cy="547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7C67FE3-02D7-4984-83C3-BB45F6137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86" y="4776677"/>
            <a:ext cx="824292" cy="213285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EA9627B-BD94-4C57-96AE-EFB9B7D23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4" y="4776677"/>
            <a:ext cx="824292" cy="213285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ED8C4BF4-9AA7-4A6E-BFDC-5AAB5B1D2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1" y="4776677"/>
            <a:ext cx="824292" cy="2132856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894CB968-F818-4554-A3D4-7BD7ED83B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58" y="4776677"/>
            <a:ext cx="824292" cy="2132856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C1A2A6BB-AAC3-46F8-AB81-0E713AB7B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15" y="4776677"/>
            <a:ext cx="824292" cy="2132856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9FF26757-4F99-4CE8-89DC-272CF51E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29" y="4776677"/>
            <a:ext cx="824292" cy="2132856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FBFE6789-8E88-46B8-9165-AA45A9295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715" y="4776677"/>
            <a:ext cx="824292" cy="2132856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1AA782B6-60BC-431E-8675-B429BA919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00" y="4776677"/>
            <a:ext cx="824292" cy="2132856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AFFFB1B6-FCA0-4DA9-B04B-0CCD75213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43" y="4776677"/>
            <a:ext cx="824292" cy="2132856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7EAF8CDB-C066-4859-9305-56B14BDC7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72" y="4776677"/>
            <a:ext cx="824292" cy="2132856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36395A18-8B97-4C47-BC85-52A891D88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57" y="4776677"/>
            <a:ext cx="824292" cy="2132856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6FA01E2-AD17-41A1-ADB0-D89753B7CAEA}"/>
              </a:ext>
            </a:extLst>
          </p:cNvPr>
          <p:cNvSpPr txBox="1"/>
          <p:nvPr/>
        </p:nvSpPr>
        <p:spPr>
          <a:xfrm>
            <a:off x="-17331" y="88056"/>
            <a:ext cx="8951988" cy="1323439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pPr algn="ctr"/>
            <a:r>
              <a:rPr lang="he-IL" sz="4000" b="1" spc="5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אף אדם לא מסוגל לעבור את החומה (להיוושע)!!!</a:t>
            </a:r>
          </a:p>
        </p:txBody>
      </p:sp>
    </p:spTree>
    <p:extLst>
      <p:ext uri="{BB962C8B-B14F-4D97-AF65-F5344CB8AC3E}">
        <p14:creationId xmlns:p14="http://schemas.microsoft.com/office/powerpoint/2010/main" val="281224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5CF79DD-F4F1-4C4C-B241-1074FEA2E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3"/>
          <a:stretch/>
        </p:blipFill>
        <p:spPr bwMode="auto">
          <a:xfrm>
            <a:off x="-17331" y="188913"/>
            <a:ext cx="8951988" cy="547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7C67FE3-02D7-4984-83C3-BB45F6137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86" y="4776677"/>
            <a:ext cx="824292" cy="213285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EA9627B-BD94-4C57-96AE-EFB9B7D23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4" y="4776677"/>
            <a:ext cx="824292" cy="213285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ED8C4BF4-9AA7-4A6E-BFDC-5AAB5B1D2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1" y="4776677"/>
            <a:ext cx="824292" cy="2132856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894CB968-F818-4554-A3D4-7BD7ED83B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58" y="4776677"/>
            <a:ext cx="824292" cy="2132856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C1A2A6BB-AAC3-46F8-AB81-0E713AB7B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15" y="4776677"/>
            <a:ext cx="824292" cy="2132856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9FF26757-4F99-4CE8-89DC-272CF51E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29" y="4776677"/>
            <a:ext cx="824292" cy="2132856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FBFE6789-8E88-46B8-9165-AA45A9295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715" y="4776677"/>
            <a:ext cx="824292" cy="2132856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1AA782B6-60BC-431E-8675-B429BA919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00" y="4776677"/>
            <a:ext cx="824292" cy="2132856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AFFFB1B6-FCA0-4DA9-B04B-0CCD75213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43" y="4776677"/>
            <a:ext cx="824292" cy="2132856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7EAF8CDB-C066-4859-9305-56B14BDC7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72" y="4776677"/>
            <a:ext cx="824292" cy="2132856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36395A18-8B97-4C47-BC85-52A891D88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57" y="4776677"/>
            <a:ext cx="824292" cy="2132856"/>
          </a:xfrm>
          <a:prstGeom prst="rect">
            <a:avLst/>
          </a:prstGeom>
        </p:spPr>
      </p:pic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BD98D390-75FD-4E81-B89A-A86CD2665363}"/>
              </a:ext>
            </a:extLst>
          </p:cNvPr>
          <p:cNvGrpSpPr/>
          <p:nvPr/>
        </p:nvGrpSpPr>
        <p:grpSpPr>
          <a:xfrm>
            <a:off x="467544" y="105999"/>
            <a:ext cx="8107428" cy="4619146"/>
            <a:chOff x="467544" y="105999"/>
            <a:chExt cx="8107428" cy="4619146"/>
          </a:xfrm>
        </p:grpSpPr>
        <p:grpSp>
          <p:nvGrpSpPr>
            <p:cNvPr id="112" name="קבוצה 111">
              <a:extLst>
                <a:ext uri="{FF2B5EF4-FFF2-40B4-BE49-F238E27FC236}">
                  <a16:creationId xmlns:a16="http://schemas.microsoft.com/office/drawing/2014/main" id="{B896D14C-349D-42F0-9D31-8CE4084A00A3}"/>
                </a:ext>
              </a:extLst>
            </p:cNvPr>
            <p:cNvGrpSpPr/>
            <p:nvPr/>
          </p:nvGrpSpPr>
          <p:grpSpPr>
            <a:xfrm>
              <a:off x="1243856" y="105999"/>
              <a:ext cx="344305" cy="4619146"/>
              <a:chOff x="2893839" y="655616"/>
              <a:chExt cx="415966" cy="2883981"/>
            </a:xfrm>
          </p:grpSpPr>
          <p:pic>
            <p:nvPicPr>
              <p:cNvPr id="113" name="תמונה 112">
                <a:extLst>
                  <a:ext uri="{FF2B5EF4-FFF2-40B4-BE49-F238E27FC236}">
                    <a16:creationId xmlns:a16="http://schemas.microsoft.com/office/drawing/2014/main" id="{293BA8FB-C716-41E4-8957-0CA81EB84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114" name="תמונה 113">
                <a:extLst>
                  <a:ext uri="{FF2B5EF4-FFF2-40B4-BE49-F238E27FC236}">
                    <a16:creationId xmlns:a16="http://schemas.microsoft.com/office/drawing/2014/main" id="{6E10D89E-4F19-4BDF-BBCD-59546B1040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115" name="מחבר ישר 114">
                <a:extLst>
                  <a:ext uri="{FF2B5EF4-FFF2-40B4-BE49-F238E27FC236}">
                    <a16:creationId xmlns:a16="http://schemas.microsoft.com/office/drawing/2014/main" id="{810B8BCF-1FA5-4E9C-928B-84583A0431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קבוצה 115">
              <a:extLst>
                <a:ext uri="{FF2B5EF4-FFF2-40B4-BE49-F238E27FC236}">
                  <a16:creationId xmlns:a16="http://schemas.microsoft.com/office/drawing/2014/main" id="{3B759C7A-BF2F-41BD-874E-0899A9FCCF79}"/>
                </a:ext>
              </a:extLst>
            </p:cNvPr>
            <p:cNvGrpSpPr/>
            <p:nvPr/>
          </p:nvGrpSpPr>
          <p:grpSpPr>
            <a:xfrm>
              <a:off x="467544" y="105999"/>
              <a:ext cx="344305" cy="4619146"/>
              <a:chOff x="2893839" y="655616"/>
              <a:chExt cx="415966" cy="2883981"/>
            </a:xfrm>
          </p:grpSpPr>
          <p:pic>
            <p:nvPicPr>
              <p:cNvPr id="117" name="תמונה 116">
                <a:extLst>
                  <a:ext uri="{FF2B5EF4-FFF2-40B4-BE49-F238E27FC236}">
                    <a16:creationId xmlns:a16="http://schemas.microsoft.com/office/drawing/2014/main" id="{DD04DF56-2395-4FAB-AEA8-43E0BEDA5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118" name="תמונה 117">
                <a:extLst>
                  <a:ext uri="{FF2B5EF4-FFF2-40B4-BE49-F238E27FC236}">
                    <a16:creationId xmlns:a16="http://schemas.microsoft.com/office/drawing/2014/main" id="{22F73B4E-A5DD-44A6-BE4B-D91EB3F7ED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119" name="מחבר ישר 118">
                <a:extLst>
                  <a:ext uri="{FF2B5EF4-FFF2-40B4-BE49-F238E27FC236}">
                    <a16:creationId xmlns:a16="http://schemas.microsoft.com/office/drawing/2014/main" id="{07E8E42D-8168-4680-945B-86A468D4F2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קבוצה 119">
              <a:extLst>
                <a:ext uri="{FF2B5EF4-FFF2-40B4-BE49-F238E27FC236}">
                  <a16:creationId xmlns:a16="http://schemas.microsoft.com/office/drawing/2014/main" id="{DE24425B-B126-4D07-9DDA-D332147BE579}"/>
                </a:ext>
              </a:extLst>
            </p:cNvPr>
            <p:cNvGrpSpPr/>
            <p:nvPr/>
          </p:nvGrpSpPr>
          <p:grpSpPr>
            <a:xfrm>
              <a:off x="2020168" y="105999"/>
              <a:ext cx="344305" cy="4619146"/>
              <a:chOff x="2893839" y="655616"/>
              <a:chExt cx="415966" cy="2883981"/>
            </a:xfrm>
          </p:grpSpPr>
          <p:pic>
            <p:nvPicPr>
              <p:cNvPr id="121" name="תמונה 120">
                <a:extLst>
                  <a:ext uri="{FF2B5EF4-FFF2-40B4-BE49-F238E27FC236}">
                    <a16:creationId xmlns:a16="http://schemas.microsoft.com/office/drawing/2014/main" id="{8231EB82-B4CF-41FC-99AB-72064A1006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122" name="תמונה 121">
                <a:extLst>
                  <a:ext uri="{FF2B5EF4-FFF2-40B4-BE49-F238E27FC236}">
                    <a16:creationId xmlns:a16="http://schemas.microsoft.com/office/drawing/2014/main" id="{49B170FC-ED0F-42DD-B4FA-A0175EC404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123" name="מחבר ישר 122">
                <a:extLst>
                  <a:ext uri="{FF2B5EF4-FFF2-40B4-BE49-F238E27FC236}">
                    <a16:creationId xmlns:a16="http://schemas.microsoft.com/office/drawing/2014/main" id="{DB51FEE6-EC2E-4021-93AB-EA9F80F539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קבוצה 123">
              <a:extLst>
                <a:ext uri="{FF2B5EF4-FFF2-40B4-BE49-F238E27FC236}">
                  <a16:creationId xmlns:a16="http://schemas.microsoft.com/office/drawing/2014/main" id="{89E3C73F-6174-4B59-9463-92D89B126920}"/>
                </a:ext>
              </a:extLst>
            </p:cNvPr>
            <p:cNvGrpSpPr/>
            <p:nvPr/>
          </p:nvGrpSpPr>
          <p:grpSpPr>
            <a:xfrm>
              <a:off x="3572792" y="105999"/>
              <a:ext cx="344305" cy="4619146"/>
              <a:chOff x="2893839" y="655616"/>
              <a:chExt cx="415966" cy="2883981"/>
            </a:xfrm>
          </p:grpSpPr>
          <p:pic>
            <p:nvPicPr>
              <p:cNvPr id="125" name="תמונה 124">
                <a:extLst>
                  <a:ext uri="{FF2B5EF4-FFF2-40B4-BE49-F238E27FC236}">
                    <a16:creationId xmlns:a16="http://schemas.microsoft.com/office/drawing/2014/main" id="{4A2C4761-398F-4A71-BDBC-2629DB00D6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126" name="תמונה 125">
                <a:extLst>
                  <a:ext uri="{FF2B5EF4-FFF2-40B4-BE49-F238E27FC236}">
                    <a16:creationId xmlns:a16="http://schemas.microsoft.com/office/drawing/2014/main" id="{9C9016A4-1128-46BB-B2AE-1F31A38E4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127" name="מחבר ישר 126">
                <a:extLst>
                  <a:ext uri="{FF2B5EF4-FFF2-40B4-BE49-F238E27FC236}">
                    <a16:creationId xmlns:a16="http://schemas.microsoft.com/office/drawing/2014/main" id="{57057A94-3E12-4326-9CA6-E254955101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קבוצה 127">
              <a:extLst>
                <a:ext uri="{FF2B5EF4-FFF2-40B4-BE49-F238E27FC236}">
                  <a16:creationId xmlns:a16="http://schemas.microsoft.com/office/drawing/2014/main" id="{6360B17D-104D-4873-A9A9-6E8D86F79FA6}"/>
                </a:ext>
              </a:extLst>
            </p:cNvPr>
            <p:cNvGrpSpPr/>
            <p:nvPr/>
          </p:nvGrpSpPr>
          <p:grpSpPr>
            <a:xfrm>
              <a:off x="2796480" y="105999"/>
              <a:ext cx="344305" cy="4619146"/>
              <a:chOff x="2893839" y="655616"/>
              <a:chExt cx="415966" cy="2883981"/>
            </a:xfrm>
          </p:grpSpPr>
          <p:pic>
            <p:nvPicPr>
              <p:cNvPr id="129" name="תמונה 128">
                <a:extLst>
                  <a:ext uri="{FF2B5EF4-FFF2-40B4-BE49-F238E27FC236}">
                    <a16:creationId xmlns:a16="http://schemas.microsoft.com/office/drawing/2014/main" id="{DA5F0B2E-B4D2-41CF-8AD8-72AF40E58E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130" name="תמונה 129">
                <a:extLst>
                  <a:ext uri="{FF2B5EF4-FFF2-40B4-BE49-F238E27FC236}">
                    <a16:creationId xmlns:a16="http://schemas.microsoft.com/office/drawing/2014/main" id="{CA4539D7-E8BF-4511-A923-658988259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131" name="מחבר ישר 130">
                <a:extLst>
                  <a:ext uri="{FF2B5EF4-FFF2-40B4-BE49-F238E27FC236}">
                    <a16:creationId xmlns:a16="http://schemas.microsoft.com/office/drawing/2014/main" id="{53A98247-EEB7-4CEE-8545-9C2E8BF526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קבוצה 131">
              <a:extLst>
                <a:ext uri="{FF2B5EF4-FFF2-40B4-BE49-F238E27FC236}">
                  <a16:creationId xmlns:a16="http://schemas.microsoft.com/office/drawing/2014/main" id="{41364E81-CBCB-42ED-AE7F-BE3DBB07EF4F}"/>
                </a:ext>
              </a:extLst>
            </p:cNvPr>
            <p:cNvGrpSpPr/>
            <p:nvPr/>
          </p:nvGrpSpPr>
          <p:grpSpPr>
            <a:xfrm>
              <a:off x="4349104" y="105999"/>
              <a:ext cx="344305" cy="4619146"/>
              <a:chOff x="2893839" y="655616"/>
              <a:chExt cx="415966" cy="2883981"/>
            </a:xfrm>
          </p:grpSpPr>
          <p:pic>
            <p:nvPicPr>
              <p:cNvPr id="133" name="תמונה 132">
                <a:extLst>
                  <a:ext uri="{FF2B5EF4-FFF2-40B4-BE49-F238E27FC236}">
                    <a16:creationId xmlns:a16="http://schemas.microsoft.com/office/drawing/2014/main" id="{3DF51FB3-70A7-41E5-9C95-505D6B654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134" name="תמונה 133">
                <a:extLst>
                  <a:ext uri="{FF2B5EF4-FFF2-40B4-BE49-F238E27FC236}">
                    <a16:creationId xmlns:a16="http://schemas.microsoft.com/office/drawing/2014/main" id="{66DC37AE-0CB3-4D04-A189-E40821835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135" name="מחבר ישר 134">
                <a:extLst>
                  <a:ext uri="{FF2B5EF4-FFF2-40B4-BE49-F238E27FC236}">
                    <a16:creationId xmlns:a16="http://schemas.microsoft.com/office/drawing/2014/main" id="{4C47A5D5-9DC6-45E5-8471-A2029F5D97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קבוצה 135">
              <a:extLst>
                <a:ext uri="{FF2B5EF4-FFF2-40B4-BE49-F238E27FC236}">
                  <a16:creationId xmlns:a16="http://schemas.microsoft.com/office/drawing/2014/main" id="{73B43182-2BCE-4310-8022-4F64672CEA8F}"/>
                </a:ext>
              </a:extLst>
            </p:cNvPr>
            <p:cNvGrpSpPr/>
            <p:nvPr/>
          </p:nvGrpSpPr>
          <p:grpSpPr>
            <a:xfrm>
              <a:off x="5901728" y="105999"/>
              <a:ext cx="344305" cy="4619146"/>
              <a:chOff x="2893839" y="655616"/>
              <a:chExt cx="415966" cy="2883981"/>
            </a:xfrm>
          </p:grpSpPr>
          <p:pic>
            <p:nvPicPr>
              <p:cNvPr id="137" name="תמונה 136">
                <a:extLst>
                  <a:ext uri="{FF2B5EF4-FFF2-40B4-BE49-F238E27FC236}">
                    <a16:creationId xmlns:a16="http://schemas.microsoft.com/office/drawing/2014/main" id="{2990B3DE-B90D-43C0-926C-DCD970F88B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138" name="תמונה 137">
                <a:extLst>
                  <a:ext uri="{FF2B5EF4-FFF2-40B4-BE49-F238E27FC236}">
                    <a16:creationId xmlns:a16="http://schemas.microsoft.com/office/drawing/2014/main" id="{B336161F-35A1-4141-96A4-AED7AFF16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139" name="מחבר ישר 138">
                <a:extLst>
                  <a:ext uri="{FF2B5EF4-FFF2-40B4-BE49-F238E27FC236}">
                    <a16:creationId xmlns:a16="http://schemas.microsoft.com/office/drawing/2014/main" id="{89D858AA-43D7-4C6B-BE8F-1CF3F12344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קבוצה 139">
              <a:extLst>
                <a:ext uri="{FF2B5EF4-FFF2-40B4-BE49-F238E27FC236}">
                  <a16:creationId xmlns:a16="http://schemas.microsoft.com/office/drawing/2014/main" id="{4BE4EE57-14DF-4CD6-9ABB-0D35596D585E}"/>
                </a:ext>
              </a:extLst>
            </p:cNvPr>
            <p:cNvGrpSpPr/>
            <p:nvPr/>
          </p:nvGrpSpPr>
          <p:grpSpPr>
            <a:xfrm>
              <a:off x="5125416" y="105999"/>
              <a:ext cx="344305" cy="4619146"/>
              <a:chOff x="2893839" y="655616"/>
              <a:chExt cx="415966" cy="2883981"/>
            </a:xfrm>
          </p:grpSpPr>
          <p:pic>
            <p:nvPicPr>
              <p:cNvPr id="141" name="תמונה 140">
                <a:extLst>
                  <a:ext uri="{FF2B5EF4-FFF2-40B4-BE49-F238E27FC236}">
                    <a16:creationId xmlns:a16="http://schemas.microsoft.com/office/drawing/2014/main" id="{EBA98FC1-196E-4D94-AB25-2A740230F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142" name="תמונה 141">
                <a:extLst>
                  <a:ext uri="{FF2B5EF4-FFF2-40B4-BE49-F238E27FC236}">
                    <a16:creationId xmlns:a16="http://schemas.microsoft.com/office/drawing/2014/main" id="{F6F12FFB-8783-4FA3-9F68-4402B247F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143" name="מחבר ישר 142">
                <a:extLst>
                  <a:ext uri="{FF2B5EF4-FFF2-40B4-BE49-F238E27FC236}">
                    <a16:creationId xmlns:a16="http://schemas.microsoft.com/office/drawing/2014/main" id="{6706DAFE-E1BA-4BC4-BBCF-7497A17C39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קבוצה 143">
              <a:extLst>
                <a:ext uri="{FF2B5EF4-FFF2-40B4-BE49-F238E27FC236}">
                  <a16:creationId xmlns:a16="http://schemas.microsoft.com/office/drawing/2014/main" id="{250A1833-A9EC-44E3-8BC9-AFB0D54D966C}"/>
                </a:ext>
              </a:extLst>
            </p:cNvPr>
            <p:cNvGrpSpPr/>
            <p:nvPr/>
          </p:nvGrpSpPr>
          <p:grpSpPr>
            <a:xfrm>
              <a:off x="6678040" y="105999"/>
              <a:ext cx="344305" cy="4619146"/>
              <a:chOff x="2893839" y="655616"/>
              <a:chExt cx="415966" cy="2883981"/>
            </a:xfrm>
          </p:grpSpPr>
          <p:pic>
            <p:nvPicPr>
              <p:cNvPr id="145" name="תמונה 144">
                <a:extLst>
                  <a:ext uri="{FF2B5EF4-FFF2-40B4-BE49-F238E27FC236}">
                    <a16:creationId xmlns:a16="http://schemas.microsoft.com/office/drawing/2014/main" id="{BF563688-FBE4-4B09-8F21-0F9D846F5B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146" name="תמונה 145">
                <a:extLst>
                  <a:ext uri="{FF2B5EF4-FFF2-40B4-BE49-F238E27FC236}">
                    <a16:creationId xmlns:a16="http://schemas.microsoft.com/office/drawing/2014/main" id="{18857336-909A-484D-A9D0-A3AF474E06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147" name="מחבר ישר 146">
                <a:extLst>
                  <a:ext uri="{FF2B5EF4-FFF2-40B4-BE49-F238E27FC236}">
                    <a16:creationId xmlns:a16="http://schemas.microsoft.com/office/drawing/2014/main" id="{786F2845-6735-4489-AAAA-755870494E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קבוצה 147">
              <a:extLst>
                <a:ext uri="{FF2B5EF4-FFF2-40B4-BE49-F238E27FC236}">
                  <a16:creationId xmlns:a16="http://schemas.microsoft.com/office/drawing/2014/main" id="{E7361DFA-7DC2-4A4D-86E0-C9B5FDF14152}"/>
                </a:ext>
              </a:extLst>
            </p:cNvPr>
            <p:cNvGrpSpPr/>
            <p:nvPr/>
          </p:nvGrpSpPr>
          <p:grpSpPr>
            <a:xfrm>
              <a:off x="8230667" y="105999"/>
              <a:ext cx="344305" cy="4619146"/>
              <a:chOff x="2893839" y="655616"/>
              <a:chExt cx="415966" cy="2883981"/>
            </a:xfrm>
          </p:grpSpPr>
          <p:pic>
            <p:nvPicPr>
              <p:cNvPr id="149" name="תמונה 148">
                <a:extLst>
                  <a:ext uri="{FF2B5EF4-FFF2-40B4-BE49-F238E27FC236}">
                    <a16:creationId xmlns:a16="http://schemas.microsoft.com/office/drawing/2014/main" id="{9A307977-AE6D-4476-A431-05BF41D176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150" name="תמונה 149">
                <a:extLst>
                  <a:ext uri="{FF2B5EF4-FFF2-40B4-BE49-F238E27FC236}">
                    <a16:creationId xmlns:a16="http://schemas.microsoft.com/office/drawing/2014/main" id="{BFE10191-11D1-4AD2-B235-A7DB62DFD3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151" name="מחבר ישר 150">
                <a:extLst>
                  <a:ext uri="{FF2B5EF4-FFF2-40B4-BE49-F238E27FC236}">
                    <a16:creationId xmlns:a16="http://schemas.microsoft.com/office/drawing/2014/main" id="{AB432CD0-FB5F-4E66-9564-94CF077BC8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קבוצה 151">
              <a:extLst>
                <a:ext uri="{FF2B5EF4-FFF2-40B4-BE49-F238E27FC236}">
                  <a16:creationId xmlns:a16="http://schemas.microsoft.com/office/drawing/2014/main" id="{B0E223CD-B77F-41DC-9FFC-9897A34CD72B}"/>
                </a:ext>
              </a:extLst>
            </p:cNvPr>
            <p:cNvGrpSpPr/>
            <p:nvPr/>
          </p:nvGrpSpPr>
          <p:grpSpPr>
            <a:xfrm>
              <a:off x="7454352" y="105999"/>
              <a:ext cx="344305" cy="4619146"/>
              <a:chOff x="2893839" y="655616"/>
              <a:chExt cx="415966" cy="2883981"/>
            </a:xfrm>
          </p:grpSpPr>
          <p:pic>
            <p:nvPicPr>
              <p:cNvPr id="153" name="תמונה 152">
                <a:extLst>
                  <a:ext uri="{FF2B5EF4-FFF2-40B4-BE49-F238E27FC236}">
                    <a16:creationId xmlns:a16="http://schemas.microsoft.com/office/drawing/2014/main" id="{C39C3F9E-4B3D-492E-BAA0-4333AA33CE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154" name="תמונה 153">
                <a:extLst>
                  <a:ext uri="{FF2B5EF4-FFF2-40B4-BE49-F238E27FC236}">
                    <a16:creationId xmlns:a16="http://schemas.microsoft.com/office/drawing/2014/main" id="{E68F7E9D-94BD-4152-A5A1-83D916E9D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155" name="מחבר ישר 154">
                <a:extLst>
                  <a:ext uri="{FF2B5EF4-FFF2-40B4-BE49-F238E27FC236}">
                    <a16:creationId xmlns:a16="http://schemas.microsoft.com/office/drawing/2014/main" id="{B644395E-4D77-4DB8-8799-5E31034027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תיבת טקסט 58">
            <a:extLst>
              <a:ext uri="{FF2B5EF4-FFF2-40B4-BE49-F238E27FC236}">
                <a16:creationId xmlns:a16="http://schemas.microsoft.com/office/drawing/2014/main" id="{C51CF211-E637-4F66-8C2D-EE646A12C04E}"/>
              </a:ext>
            </a:extLst>
          </p:cNvPr>
          <p:cNvSpPr txBox="1"/>
          <p:nvPr/>
        </p:nvSpPr>
        <p:spPr>
          <a:xfrm>
            <a:off x="-17332" y="88056"/>
            <a:ext cx="9161331" cy="7232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4100" b="1" dirty="0">
                <a:ln>
                  <a:solidFill>
                    <a:schemeClr val="bg1"/>
                  </a:solidFill>
                </a:ln>
                <a:latin typeface="David" pitchFamily="34" charset="-79"/>
                <a:cs typeface="David" pitchFamily="34" charset="-79"/>
              </a:rPr>
              <a:t>לכל אדם </a:t>
            </a:r>
            <a:r>
              <a:rPr lang="he-IL" sz="4100" b="1" dirty="0" err="1">
                <a:ln>
                  <a:solidFill>
                    <a:schemeClr val="bg1"/>
                  </a:solidFill>
                </a:ln>
                <a:latin typeface="David" pitchFamily="34" charset="-79"/>
                <a:cs typeface="David" pitchFamily="34" charset="-79"/>
              </a:rPr>
              <a:t>נִתנת</a:t>
            </a:r>
            <a:r>
              <a:rPr lang="he-IL" sz="4100" b="1" dirty="0">
                <a:ln>
                  <a:solidFill>
                    <a:schemeClr val="bg1"/>
                  </a:solidFill>
                </a:ln>
                <a:latin typeface="David" pitchFamily="34" charset="-79"/>
                <a:cs typeface="David" pitchFamily="34" charset="-79"/>
              </a:rPr>
              <a:t> אפשרות להחזיק בחבל ולעלות!</a:t>
            </a:r>
          </a:p>
        </p:txBody>
      </p:sp>
    </p:spTree>
    <p:extLst>
      <p:ext uri="{BB962C8B-B14F-4D97-AF65-F5344CB8AC3E}">
        <p14:creationId xmlns:p14="http://schemas.microsoft.com/office/powerpoint/2010/main" val="357943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5CF79DD-F4F1-4C4C-B241-1074FEA2E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3"/>
          <a:stretch/>
        </p:blipFill>
        <p:spPr bwMode="auto">
          <a:xfrm>
            <a:off x="-17331" y="188913"/>
            <a:ext cx="8951988" cy="547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7C67FE3-02D7-4984-83C3-BB45F6137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86" y="4776677"/>
            <a:ext cx="824292" cy="213285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EA9627B-BD94-4C57-96AE-EFB9B7D23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4" y="4776677"/>
            <a:ext cx="824292" cy="213285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ED8C4BF4-9AA7-4A6E-BFDC-5AAB5B1D2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1" y="4776677"/>
            <a:ext cx="824292" cy="2132856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C1A2A6BB-AAC3-46F8-AB81-0E713AB7B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15" y="4776677"/>
            <a:ext cx="824292" cy="2132856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9FF26757-4F99-4CE8-89DC-272CF51E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29" y="4776677"/>
            <a:ext cx="824292" cy="2132856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1AA782B6-60BC-431E-8675-B429BA919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00" y="4776677"/>
            <a:ext cx="824292" cy="2132856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AFFFB1B6-FCA0-4DA9-B04B-0CCD75213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43" y="4776677"/>
            <a:ext cx="824292" cy="2132856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7EAF8CDB-C066-4859-9305-56B14BDC7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72" y="4776677"/>
            <a:ext cx="824292" cy="2132856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36395A18-8B97-4C47-BC85-52A891D88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57" y="4776677"/>
            <a:ext cx="824292" cy="2132856"/>
          </a:xfrm>
          <a:prstGeom prst="rect">
            <a:avLst/>
          </a:prstGeom>
        </p:spPr>
      </p:pic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92CB3D9C-B316-4D4E-9ADF-28FA2AB19104}"/>
              </a:ext>
            </a:extLst>
          </p:cNvPr>
          <p:cNvGrpSpPr/>
          <p:nvPr/>
        </p:nvGrpSpPr>
        <p:grpSpPr>
          <a:xfrm>
            <a:off x="467544" y="105999"/>
            <a:ext cx="8107428" cy="4619146"/>
            <a:chOff x="467544" y="105999"/>
            <a:chExt cx="8107428" cy="4619146"/>
          </a:xfrm>
        </p:grpSpPr>
        <p:grpSp>
          <p:nvGrpSpPr>
            <p:cNvPr id="20" name="קבוצה 19">
              <a:extLst>
                <a:ext uri="{FF2B5EF4-FFF2-40B4-BE49-F238E27FC236}">
                  <a16:creationId xmlns:a16="http://schemas.microsoft.com/office/drawing/2014/main" id="{85E88EC4-8740-4EFD-949D-1905A8A37F41}"/>
                </a:ext>
              </a:extLst>
            </p:cNvPr>
            <p:cNvGrpSpPr/>
            <p:nvPr/>
          </p:nvGrpSpPr>
          <p:grpSpPr>
            <a:xfrm>
              <a:off x="1243856" y="105999"/>
              <a:ext cx="344305" cy="4619146"/>
              <a:chOff x="2893839" y="655616"/>
              <a:chExt cx="415966" cy="2883981"/>
            </a:xfrm>
          </p:grpSpPr>
          <p:pic>
            <p:nvPicPr>
              <p:cNvPr id="21" name="תמונה 20">
                <a:extLst>
                  <a:ext uri="{FF2B5EF4-FFF2-40B4-BE49-F238E27FC236}">
                    <a16:creationId xmlns:a16="http://schemas.microsoft.com/office/drawing/2014/main" id="{37AB4D85-5B5E-46ED-A08E-8D357F1CA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22" name="תמונה 21">
                <a:extLst>
                  <a:ext uri="{FF2B5EF4-FFF2-40B4-BE49-F238E27FC236}">
                    <a16:creationId xmlns:a16="http://schemas.microsoft.com/office/drawing/2014/main" id="{3A134DC8-4330-4B75-BA91-01ACA523E7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23" name="מחבר ישר 22">
                <a:extLst>
                  <a:ext uri="{FF2B5EF4-FFF2-40B4-BE49-F238E27FC236}">
                    <a16:creationId xmlns:a16="http://schemas.microsoft.com/office/drawing/2014/main" id="{1334956A-ACCA-4BB5-970B-91613D7300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קבוצה 23">
              <a:extLst>
                <a:ext uri="{FF2B5EF4-FFF2-40B4-BE49-F238E27FC236}">
                  <a16:creationId xmlns:a16="http://schemas.microsoft.com/office/drawing/2014/main" id="{C52B887F-5A06-494B-B801-D7A368B8E370}"/>
                </a:ext>
              </a:extLst>
            </p:cNvPr>
            <p:cNvGrpSpPr/>
            <p:nvPr/>
          </p:nvGrpSpPr>
          <p:grpSpPr>
            <a:xfrm>
              <a:off x="467544" y="105999"/>
              <a:ext cx="344305" cy="4619146"/>
              <a:chOff x="2893839" y="655616"/>
              <a:chExt cx="415966" cy="2883981"/>
            </a:xfrm>
          </p:grpSpPr>
          <p:pic>
            <p:nvPicPr>
              <p:cNvPr id="25" name="תמונה 24">
                <a:extLst>
                  <a:ext uri="{FF2B5EF4-FFF2-40B4-BE49-F238E27FC236}">
                    <a16:creationId xmlns:a16="http://schemas.microsoft.com/office/drawing/2014/main" id="{694E0EFF-E6B4-4375-8791-97F797960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26" name="תמונה 25">
                <a:extLst>
                  <a:ext uri="{FF2B5EF4-FFF2-40B4-BE49-F238E27FC236}">
                    <a16:creationId xmlns:a16="http://schemas.microsoft.com/office/drawing/2014/main" id="{C9400590-2A3B-4A0B-9EE3-7189B37B8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27" name="מחבר ישר 26">
                <a:extLst>
                  <a:ext uri="{FF2B5EF4-FFF2-40B4-BE49-F238E27FC236}">
                    <a16:creationId xmlns:a16="http://schemas.microsoft.com/office/drawing/2014/main" id="{22EBDDEB-58FB-47B8-943D-BE08C07624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קבוצה 27">
              <a:extLst>
                <a:ext uri="{FF2B5EF4-FFF2-40B4-BE49-F238E27FC236}">
                  <a16:creationId xmlns:a16="http://schemas.microsoft.com/office/drawing/2014/main" id="{0380B707-41D0-4626-BC0D-40556C467271}"/>
                </a:ext>
              </a:extLst>
            </p:cNvPr>
            <p:cNvGrpSpPr/>
            <p:nvPr/>
          </p:nvGrpSpPr>
          <p:grpSpPr>
            <a:xfrm>
              <a:off x="2020168" y="105999"/>
              <a:ext cx="344305" cy="4619146"/>
              <a:chOff x="2893839" y="655616"/>
              <a:chExt cx="415966" cy="2883981"/>
            </a:xfrm>
          </p:grpSpPr>
          <p:pic>
            <p:nvPicPr>
              <p:cNvPr id="29" name="תמונה 28">
                <a:extLst>
                  <a:ext uri="{FF2B5EF4-FFF2-40B4-BE49-F238E27FC236}">
                    <a16:creationId xmlns:a16="http://schemas.microsoft.com/office/drawing/2014/main" id="{479D1175-27AE-421B-8C42-1A91A8CC0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30" name="תמונה 29">
                <a:extLst>
                  <a:ext uri="{FF2B5EF4-FFF2-40B4-BE49-F238E27FC236}">
                    <a16:creationId xmlns:a16="http://schemas.microsoft.com/office/drawing/2014/main" id="{F8547D24-49C0-4C2D-A70A-E47D9D9B20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31" name="מחבר ישר 30">
                <a:extLst>
                  <a:ext uri="{FF2B5EF4-FFF2-40B4-BE49-F238E27FC236}">
                    <a16:creationId xmlns:a16="http://schemas.microsoft.com/office/drawing/2014/main" id="{A7458100-7783-4857-99EA-A1FFB3581D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קבוצה 31">
              <a:extLst>
                <a:ext uri="{FF2B5EF4-FFF2-40B4-BE49-F238E27FC236}">
                  <a16:creationId xmlns:a16="http://schemas.microsoft.com/office/drawing/2014/main" id="{D3FEC6ED-B244-49EE-BEFF-B5594012111D}"/>
                </a:ext>
              </a:extLst>
            </p:cNvPr>
            <p:cNvGrpSpPr/>
            <p:nvPr/>
          </p:nvGrpSpPr>
          <p:grpSpPr>
            <a:xfrm>
              <a:off x="3572792" y="105999"/>
              <a:ext cx="344305" cy="4619146"/>
              <a:chOff x="2893839" y="655616"/>
              <a:chExt cx="415966" cy="2883981"/>
            </a:xfrm>
          </p:grpSpPr>
          <p:pic>
            <p:nvPicPr>
              <p:cNvPr id="33" name="תמונה 32">
                <a:extLst>
                  <a:ext uri="{FF2B5EF4-FFF2-40B4-BE49-F238E27FC236}">
                    <a16:creationId xmlns:a16="http://schemas.microsoft.com/office/drawing/2014/main" id="{C18E1B20-01C8-44DF-B592-094AEC641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34" name="תמונה 33">
                <a:extLst>
                  <a:ext uri="{FF2B5EF4-FFF2-40B4-BE49-F238E27FC236}">
                    <a16:creationId xmlns:a16="http://schemas.microsoft.com/office/drawing/2014/main" id="{D62B8D20-FABF-47F6-A02D-B5442F06AB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35" name="מחבר ישר 34">
                <a:extLst>
                  <a:ext uri="{FF2B5EF4-FFF2-40B4-BE49-F238E27FC236}">
                    <a16:creationId xmlns:a16="http://schemas.microsoft.com/office/drawing/2014/main" id="{D3F3FAC9-B64A-493F-819C-87F4577C00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0AF58A4D-AD22-4B73-AB02-60D69008B733}"/>
                </a:ext>
              </a:extLst>
            </p:cNvPr>
            <p:cNvGrpSpPr/>
            <p:nvPr/>
          </p:nvGrpSpPr>
          <p:grpSpPr>
            <a:xfrm>
              <a:off x="2796480" y="105999"/>
              <a:ext cx="344305" cy="4619146"/>
              <a:chOff x="2893839" y="655616"/>
              <a:chExt cx="415966" cy="2883981"/>
            </a:xfrm>
          </p:grpSpPr>
          <p:pic>
            <p:nvPicPr>
              <p:cNvPr id="37" name="תמונה 36">
                <a:extLst>
                  <a:ext uri="{FF2B5EF4-FFF2-40B4-BE49-F238E27FC236}">
                    <a16:creationId xmlns:a16="http://schemas.microsoft.com/office/drawing/2014/main" id="{C535D3B0-F236-40A8-A989-A75579555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38" name="תמונה 37">
                <a:extLst>
                  <a:ext uri="{FF2B5EF4-FFF2-40B4-BE49-F238E27FC236}">
                    <a16:creationId xmlns:a16="http://schemas.microsoft.com/office/drawing/2014/main" id="{8CD5B8D4-D934-4B57-8089-C3E4C1D957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39" name="מחבר ישר 38">
                <a:extLst>
                  <a:ext uri="{FF2B5EF4-FFF2-40B4-BE49-F238E27FC236}">
                    <a16:creationId xmlns:a16="http://schemas.microsoft.com/office/drawing/2014/main" id="{56B9D19F-7B88-4655-BC85-95332762DA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קבוצה 39">
              <a:extLst>
                <a:ext uri="{FF2B5EF4-FFF2-40B4-BE49-F238E27FC236}">
                  <a16:creationId xmlns:a16="http://schemas.microsoft.com/office/drawing/2014/main" id="{52F43F0B-802F-4F18-AAF1-03998635C3A8}"/>
                </a:ext>
              </a:extLst>
            </p:cNvPr>
            <p:cNvGrpSpPr/>
            <p:nvPr/>
          </p:nvGrpSpPr>
          <p:grpSpPr>
            <a:xfrm>
              <a:off x="4349104" y="105999"/>
              <a:ext cx="344305" cy="4619146"/>
              <a:chOff x="2893839" y="655616"/>
              <a:chExt cx="415966" cy="2883981"/>
            </a:xfrm>
          </p:grpSpPr>
          <p:pic>
            <p:nvPicPr>
              <p:cNvPr id="41" name="תמונה 40">
                <a:extLst>
                  <a:ext uri="{FF2B5EF4-FFF2-40B4-BE49-F238E27FC236}">
                    <a16:creationId xmlns:a16="http://schemas.microsoft.com/office/drawing/2014/main" id="{199606B1-E702-471E-B527-732E75A6C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42" name="תמונה 41">
                <a:extLst>
                  <a:ext uri="{FF2B5EF4-FFF2-40B4-BE49-F238E27FC236}">
                    <a16:creationId xmlns:a16="http://schemas.microsoft.com/office/drawing/2014/main" id="{73BB83EF-4DFB-44A0-A898-8E6311378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43" name="מחבר ישר 42">
                <a:extLst>
                  <a:ext uri="{FF2B5EF4-FFF2-40B4-BE49-F238E27FC236}">
                    <a16:creationId xmlns:a16="http://schemas.microsoft.com/office/drawing/2014/main" id="{871E8DAD-E676-4BAF-8998-34C00FCA84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קבוצה 43">
              <a:extLst>
                <a:ext uri="{FF2B5EF4-FFF2-40B4-BE49-F238E27FC236}">
                  <a16:creationId xmlns:a16="http://schemas.microsoft.com/office/drawing/2014/main" id="{2146AC2A-0C32-4F20-BD92-1EED1965AD01}"/>
                </a:ext>
              </a:extLst>
            </p:cNvPr>
            <p:cNvGrpSpPr/>
            <p:nvPr/>
          </p:nvGrpSpPr>
          <p:grpSpPr>
            <a:xfrm>
              <a:off x="5901728" y="105999"/>
              <a:ext cx="344305" cy="4619146"/>
              <a:chOff x="2893839" y="655616"/>
              <a:chExt cx="415966" cy="2883981"/>
            </a:xfrm>
          </p:grpSpPr>
          <p:pic>
            <p:nvPicPr>
              <p:cNvPr id="45" name="תמונה 44">
                <a:extLst>
                  <a:ext uri="{FF2B5EF4-FFF2-40B4-BE49-F238E27FC236}">
                    <a16:creationId xmlns:a16="http://schemas.microsoft.com/office/drawing/2014/main" id="{BA4CBDC6-7353-449F-8CD3-27FD5C5CF1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46" name="תמונה 45">
                <a:extLst>
                  <a:ext uri="{FF2B5EF4-FFF2-40B4-BE49-F238E27FC236}">
                    <a16:creationId xmlns:a16="http://schemas.microsoft.com/office/drawing/2014/main" id="{13126853-6170-43AC-82E8-A18A8BBCB1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47" name="מחבר ישר 46">
                <a:extLst>
                  <a:ext uri="{FF2B5EF4-FFF2-40B4-BE49-F238E27FC236}">
                    <a16:creationId xmlns:a16="http://schemas.microsoft.com/office/drawing/2014/main" id="{22CB73C5-5C30-40A1-BA8B-BB76A451DD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קבוצה 47">
              <a:extLst>
                <a:ext uri="{FF2B5EF4-FFF2-40B4-BE49-F238E27FC236}">
                  <a16:creationId xmlns:a16="http://schemas.microsoft.com/office/drawing/2014/main" id="{48F593C0-A812-4CE9-9FE1-D6D18667F626}"/>
                </a:ext>
              </a:extLst>
            </p:cNvPr>
            <p:cNvGrpSpPr/>
            <p:nvPr/>
          </p:nvGrpSpPr>
          <p:grpSpPr>
            <a:xfrm>
              <a:off x="5125416" y="105999"/>
              <a:ext cx="344305" cy="4619146"/>
              <a:chOff x="2893839" y="655616"/>
              <a:chExt cx="415966" cy="2883981"/>
            </a:xfrm>
          </p:grpSpPr>
          <p:pic>
            <p:nvPicPr>
              <p:cNvPr id="49" name="תמונה 48">
                <a:extLst>
                  <a:ext uri="{FF2B5EF4-FFF2-40B4-BE49-F238E27FC236}">
                    <a16:creationId xmlns:a16="http://schemas.microsoft.com/office/drawing/2014/main" id="{78B97238-D3AB-43E3-83B2-AA66DC2AD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50" name="תמונה 49">
                <a:extLst>
                  <a:ext uri="{FF2B5EF4-FFF2-40B4-BE49-F238E27FC236}">
                    <a16:creationId xmlns:a16="http://schemas.microsoft.com/office/drawing/2014/main" id="{22D222EE-A9F2-4328-BD04-FBA60A666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51" name="מחבר ישר 50">
                <a:extLst>
                  <a:ext uri="{FF2B5EF4-FFF2-40B4-BE49-F238E27FC236}">
                    <a16:creationId xmlns:a16="http://schemas.microsoft.com/office/drawing/2014/main" id="{33B120BE-CB72-41A9-AC1B-D66622B71A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קבוצה 51">
              <a:extLst>
                <a:ext uri="{FF2B5EF4-FFF2-40B4-BE49-F238E27FC236}">
                  <a16:creationId xmlns:a16="http://schemas.microsoft.com/office/drawing/2014/main" id="{F0E554BA-F3AF-486C-94D3-5558700EAAB3}"/>
                </a:ext>
              </a:extLst>
            </p:cNvPr>
            <p:cNvGrpSpPr/>
            <p:nvPr/>
          </p:nvGrpSpPr>
          <p:grpSpPr>
            <a:xfrm>
              <a:off x="6678040" y="105999"/>
              <a:ext cx="344305" cy="4619146"/>
              <a:chOff x="2893839" y="655616"/>
              <a:chExt cx="415966" cy="2883981"/>
            </a:xfrm>
          </p:grpSpPr>
          <p:pic>
            <p:nvPicPr>
              <p:cNvPr id="53" name="תמונה 52">
                <a:extLst>
                  <a:ext uri="{FF2B5EF4-FFF2-40B4-BE49-F238E27FC236}">
                    <a16:creationId xmlns:a16="http://schemas.microsoft.com/office/drawing/2014/main" id="{C0540E15-6DE5-40A9-8C1F-4C0D0AC7DC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54" name="תמונה 53">
                <a:extLst>
                  <a:ext uri="{FF2B5EF4-FFF2-40B4-BE49-F238E27FC236}">
                    <a16:creationId xmlns:a16="http://schemas.microsoft.com/office/drawing/2014/main" id="{BFAB92F8-DCAC-491A-9111-6CDD0C59B1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55" name="מחבר ישר 54">
                <a:extLst>
                  <a:ext uri="{FF2B5EF4-FFF2-40B4-BE49-F238E27FC236}">
                    <a16:creationId xmlns:a16="http://schemas.microsoft.com/office/drawing/2014/main" id="{C04AFC6B-3BCE-414D-9751-2B7B802382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קבוצה 55">
              <a:extLst>
                <a:ext uri="{FF2B5EF4-FFF2-40B4-BE49-F238E27FC236}">
                  <a16:creationId xmlns:a16="http://schemas.microsoft.com/office/drawing/2014/main" id="{CE0CA82D-94EF-48B0-AD90-0C5C5E35B72F}"/>
                </a:ext>
              </a:extLst>
            </p:cNvPr>
            <p:cNvGrpSpPr/>
            <p:nvPr/>
          </p:nvGrpSpPr>
          <p:grpSpPr>
            <a:xfrm>
              <a:off x="8230667" y="105999"/>
              <a:ext cx="344305" cy="4619146"/>
              <a:chOff x="2893839" y="655616"/>
              <a:chExt cx="415966" cy="2883981"/>
            </a:xfrm>
          </p:grpSpPr>
          <p:pic>
            <p:nvPicPr>
              <p:cNvPr id="57" name="תמונה 56">
                <a:extLst>
                  <a:ext uri="{FF2B5EF4-FFF2-40B4-BE49-F238E27FC236}">
                    <a16:creationId xmlns:a16="http://schemas.microsoft.com/office/drawing/2014/main" id="{5AFF69C8-FC50-4BC3-BE04-F4361CDA7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58" name="תמונה 57">
                <a:extLst>
                  <a:ext uri="{FF2B5EF4-FFF2-40B4-BE49-F238E27FC236}">
                    <a16:creationId xmlns:a16="http://schemas.microsoft.com/office/drawing/2014/main" id="{DAB9B839-2189-4912-8ED7-75272215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59" name="מחבר ישר 58">
                <a:extLst>
                  <a:ext uri="{FF2B5EF4-FFF2-40B4-BE49-F238E27FC236}">
                    <a16:creationId xmlns:a16="http://schemas.microsoft.com/office/drawing/2014/main" id="{EA54BD68-0B7C-4175-8A7D-91BF3876B6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קבוצה 59">
              <a:extLst>
                <a:ext uri="{FF2B5EF4-FFF2-40B4-BE49-F238E27FC236}">
                  <a16:creationId xmlns:a16="http://schemas.microsoft.com/office/drawing/2014/main" id="{7026F893-FB38-461F-B3A0-A82BCD7CC345}"/>
                </a:ext>
              </a:extLst>
            </p:cNvPr>
            <p:cNvGrpSpPr/>
            <p:nvPr/>
          </p:nvGrpSpPr>
          <p:grpSpPr>
            <a:xfrm>
              <a:off x="7454352" y="105999"/>
              <a:ext cx="344305" cy="4619146"/>
              <a:chOff x="2893839" y="655616"/>
              <a:chExt cx="415966" cy="2883981"/>
            </a:xfrm>
          </p:grpSpPr>
          <p:pic>
            <p:nvPicPr>
              <p:cNvPr id="61" name="תמונה 60">
                <a:extLst>
                  <a:ext uri="{FF2B5EF4-FFF2-40B4-BE49-F238E27FC236}">
                    <a16:creationId xmlns:a16="http://schemas.microsoft.com/office/drawing/2014/main" id="{F611CF5C-295A-4292-932A-8006BEB97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893839" y="1945867"/>
                <a:ext cx="393989" cy="1593730"/>
              </a:xfrm>
              <a:prstGeom prst="rect">
                <a:avLst/>
              </a:prstGeom>
            </p:spPr>
          </p:pic>
          <p:pic>
            <p:nvPicPr>
              <p:cNvPr id="62" name="תמונה 61">
                <a:extLst>
                  <a:ext uri="{FF2B5EF4-FFF2-40B4-BE49-F238E27FC236}">
                    <a16:creationId xmlns:a16="http://schemas.microsoft.com/office/drawing/2014/main" id="{C6BC74BC-B654-479A-8420-6DA1BD2AB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5816" y="655616"/>
                <a:ext cx="393989" cy="1593730"/>
              </a:xfrm>
              <a:prstGeom prst="rect">
                <a:avLst/>
              </a:prstGeom>
            </p:spPr>
          </p:pic>
          <p:cxnSp>
            <p:nvCxnSpPr>
              <p:cNvPr id="63" name="מחבר ישר 62">
                <a:extLst>
                  <a:ext uri="{FF2B5EF4-FFF2-40B4-BE49-F238E27FC236}">
                    <a16:creationId xmlns:a16="http://schemas.microsoft.com/office/drawing/2014/main" id="{3BD8E6A4-1B8F-4EE1-B748-5BF8F36E69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0802" y="2085975"/>
                <a:ext cx="125308" cy="46883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>
                <a:outerShdw blurRad="50800" dist="12700" dir="5400000" algn="ctr" rotWithShape="0">
                  <a:srgbClr val="9966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4" name="תמונה 63">
            <a:extLst>
              <a:ext uri="{FF2B5EF4-FFF2-40B4-BE49-F238E27FC236}">
                <a16:creationId xmlns:a16="http://schemas.microsoft.com/office/drawing/2014/main" id="{FE947651-2F0D-494A-BBCD-AD91C01AF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92" y="4344415"/>
            <a:ext cx="872453" cy="2618986"/>
          </a:xfrm>
          <a:prstGeom prst="rect">
            <a:avLst/>
          </a:prstGeom>
        </p:spPr>
      </p:pic>
      <p:pic>
        <p:nvPicPr>
          <p:cNvPr id="65" name="תמונה 64">
            <a:extLst>
              <a:ext uri="{FF2B5EF4-FFF2-40B4-BE49-F238E27FC236}">
                <a16:creationId xmlns:a16="http://schemas.microsoft.com/office/drawing/2014/main" id="{4256CE26-82DA-42BE-AF8E-98F12F35E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41" y="4344415"/>
            <a:ext cx="872453" cy="2618986"/>
          </a:xfrm>
          <a:prstGeom prst="rect">
            <a:avLst/>
          </a:prstGeom>
        </p:spPr>
      </p:pic>
      <p:sp>
        <p:nvSpPr>
          <p:cNvPr id="66" name="תיבת טקסט 65">
            <a:extLst>
              <a:ext uri="{FF2B5EF4-FFF2-40B4-BE49-F238E27FC236}">
                <a16:creationId xmlns:a16="http://schemas.microsoft.com/office/drawing/2014/main" id="{A09F5189-AD20-4873-801A-248F0E001CEA}"/>
              </a:ext>
            </a:extLst>
          </p:cNvPr>
          <p:cNvSpPr txBox="1"/>
          <p:nvPr/>
        </p:nvSpPr>
        <p:spPr>
          <a:xfrm>
            <a:off x="-17332" y="116632"/>
            <a:ext cx="9161331" cy="6924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900" b="1" dirty="0">
                <a:ln>
                  <a:solidFill>
                    <a:schemeClr val="bg1"/>
                  </a:solidFill>
                </a:ln>
                <a:latin typeface="David" pitchFamily="34" charset="-79"/>
                <a:cs typeface="David" pitchFamily="34" charset="-79"/>
              </a:rPr>
              <a:t>רק מי שמחזיק בחבל יועלה, היתר </a:t>
            </a:r>
            <a:r>
              <a:rPr lang="he-IL" sz="3900" b="1" dirty="0" err="1">
                <a:ln>
                  <a:solidFill>
                    <a:schemeClr val="bg1"/>
                  </a:solidFill>
                </a:ln>
                <a:latin typeface="David" pitchFamily="34" charset="-79"/>
                <a:cs typeface="David" pitchFamily="34" charset="-79"/>
              </a:rPr>
              <a:t>ישארו</a:t>
            </a:r>
            <a:r>
              <a:rPr lang="he-IL" sz="3900" b="1" dirty="0">
                <a:ln>
                  <a:solidFill>
                    <a:schemeClr val="bg1"/>
                  </a:solidFill>
                </a:ln>
                <a:latin typeface="David" pitchFamily="34" charset="-79"/>
                <a:cs typeface="David" pitchFamily="34" charset="-79"/>
              </a:rPr>
              <a:t> למטה!</a:t>
            </a:r>
          </a:p>
        </p:txBody>
      </p:sp>
    </p:spTree>
    <p:extLst>
      <p:ext uri="{BB962C8B-B14F-4D97-AF65-F5344CB8AC3E}">
        <p14:creationId xmlns:p14="http://schemas.microsoft.com/office/powerpoint/2010/main" val="113820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A15D151-11BA-4E72-AC45-485016F83CFA}"/>
              </a:ext>
            </a:extLst>
          </p:cNvPr>
          <p:cNvSpPr txBox="1"/>
          <p:nvPr/>
        </p:nvSpPr>
        <p:spPr>
          <a:xfrm>
            <a:off x="5940152" y="188913"/>
            <a:ext cx="2953023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מה אמר </a:t>
            </a:r>
            <a:r>
              <a:rPr lang="he-IL" sz="3600" b="1" dirty="0" err="1">
                <a:latin typeface="David" pitchFamily="34" charset="-79"/>
                <a:cs typeface="David" pitchFamily="34" charset="-79"/>
              </a:rPr>
              <a:t>פולוס</a:t>
            </a:r>
            <a:r>
              <a:rPr lang="he-IL" sz="3600" b="1" dirty="0">
                <a:latin typeface="David" pitchFamily="34" charset="-79"/>
                <a:cs typeface="+mj-cs"/>
              </a:rPr>
              <a:t>?</a:t>
            </a:r>
          </a:p>
        </p:txBody>
      </p:sp>
      <p:pic>
        <p:nvPicPr>
          <p:cNvPr id="13314" name="Picture 2" descr="Image result for Paul is scourged">
            <a:extLst>
              <a:ext uri="{FF2B5EF4-FFF2-40B4-BE49-F238E27FC236}">
                <a16:creationId xmlns:a16="http://schemas.microsoft.com/office/drawing/2014/main" id="{7F82EF07-2943-4065-AAA4-2F13C2DEB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2" y="188913"/>
            <a:ext cx="3872794" cy="63093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9F0E728D-506D-42AF-B5F9-2E261250C85C}"/>
              </a:ext>
            </a:extLst>
          </p:cNvPr>
          <p:cNvGrpSpPr/>
          <p:nvPr/>
        </p:nvGrpSpPr>
        <p:grpSpPr>
          <a:xfrm>
            <a:off x="4067944" y="692696"/>
            <a:ext cx="4837838" cy="2258109"/>
            <a:chOff x="4067944" y="692696"/>
            <a:chExt cx="4837838" cy="2258109"/>
          </a:xfrm>
        </p:grpSpPr>
        <p:sp>
          <p:nvSpPr>
            <p:cNvPr id="2" name="תיבת טקסט 1">
              <a:extLst>
                <a:ext uri="{FF2B5EF4-FFF2-40B4-BE49-F238E27FC236}">
                  <a16:creationId xmlns:a16="http://schemas.microsoft.com/office/drawing/2014/main" id="{B233F009-87DC-46B5-842D-527BC26882E7}"/>
                </a:ext>
              </a:extLst>
            </p:cNvPr>
            <p:cNvSpPr txBox="1"/>
            <p:nvPr/>
          </p:nvSpPr>
          <p:spPr>
            <a:xfrm>
              <a:off x="4067944" y="692696"/>
              <a:ext cx="4837838" cy="175432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 rtlCol="1">
              <a:spAutoFit/>
            </a:bodyPr>
            <a:lstStyle/>
            <a:p>
              <a:r>
                <a:rPr lang="he-IL" sz="3600" b="1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אחשוב אשר </a:t>
              </a:r>
              <a:r>
                <a:rPr lang="he-IL" sz="3600" b="1" dirty="0" err="1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עִנויי</a:t>
              </a:r>
              <a:r>
                <a:rPr lang="he-IL" sz="3600" b="1" dirty="0">
                  <a:ln>
                    <a:solidFill>
                      <a:schemeClr val="tx1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 הזמן הזה אינם שקולים כנגד הכבוד העתיד להיגלות עלינו.</a:t>
              </a:r>
            </a:p>
          </p:txBody>
        </p: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E5AFD8D3-325B-4E43-A437-AC8EF4C59660}"/>
                </a:ext>
              </a:extLst>
            </p:cNvPr>
            <p:cNvSpPr txBox="1"/>
            <p:nvPr/>
          </p:nvSpPr>
          <p:spPr>
            <a:xfrm>
              <a:off x="4326623" y="2366030"/>
              <a:ext cx="216024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b="1" dirty="0">
                  <a:ln>
                    <a:solidFill>
                      <a:schemeClr val="tx1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רומים ח: 18</a:t>
              </a:r>
            </a:p>
          </p:txBody>
        </p:sp>
      </p:grpSp>
      <p:pic>
        <p:nvPicPr>
          <p:cNvPr id="13316" name="Picture 4" descr="Image result for paul is stoned">
            <a:extLst>
              <a:ext uri="{FF2B5EF4-FFF2-40B4-BE49-F238E27FC236}">
                <a16:creationId xmlns:a16="http://schemas.microsoft.com/office/drawing/2014/main" id="{235216D7-64A6-424D-B53E-76AAD6AD6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4EDDB"/>
              </a:clrFrom>
              <a:clrTo>
                <a:srgbClr val="F4E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/>
          <a:stretch/>
        </p:blipFill>
        <p:spPr bwMode="auto">
          <a:xfrm>
            <a:off x="3843062" y="3465955"/>
            <a:ext cx="5300938" cy="291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00515B8-D9F3-412C-B081-EFA9FED896D9}"/>
              </a:ext>
            </a:extLst>
          </p:cNvPr>
          <p:cNvSpPr txBox="1"/>
          <p:nvPr/>
        </p:nvSpPr>
        <p:spPr>
          <a:xfrm>
            <a:off x="5940152" y="188913"/>
            <a:ext cx="2953023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r>
              <a:rPr lang="he-IL" sz="4800" b="1" dirty="0">
                <a:latin typeface="David" panose="020E0502060401010101" pitchFamily="34" charset="-79"/>
                <a:cs typeface="David" panose="020E0502060401010101" pitchFamily="34" charset="-79"/>
              </a:rPr>
              <a:t>שאול המלך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6912DE2-AA9E-4823-AADC-33B8E630FC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ECADA5D-30D3-4A80-8485-46B721E4ED60}"/>
              </a:ext>
            </a:extLst>
          </p:cNvPr>
          <p:cNvSpPr txBox="1"/>
          <p:nvPr/>
        </p:nvSpPr>
        <p:spPr>
          <a:xfrm>
            <a:off x="250825" y="908720"/>
            <a:ext cx="8642350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ויאמר שמואל אל כל העם: הראיתם אשר </a:t>
            </a:r>
            <a:b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בחר בו יהוה</a:t>
            </a:r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כי אין כמוהו בכל העם</a:t>
            </a:r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anose="020E0502060401010101" pitchFamily="34" charset="-79"/>
                <a:cs typeface="+mj-cs"/>
              </a:rPr>
              <a:t>?</a:t>
            </a:r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FF45DA5-839F-42F6-9060-F6415F597B74}"/>
              </a:ext>
            </a:extLst>
          </p:cNvPr>
          <p:cNvSpPr txBox="1"/>
          <p:nvPr/>
        </p:nvSpPr>
        <p:spPr>
          <a:xfrm>
            <a:off x="-252536" y="1539662"/>
            <a:ext cx="23762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n>
                  <a:solidFill>
                    <a:sysClr val="windowText" lastClr="000000"/>
                  </a:solidFill>
                </a:ln>
                <a:solidFill>
                  <a:srgbClr val="9966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שמ"א: י: 24</a:t>
            </a:r>
          </a:p>
        </p:txBody>
      </p:sp>
    </p:spTree>
    <p:extLst>
      <p:ext uri="{BB962C8B-B14F-4D97-AF65-F5344CB8AC3E}">
        <p14:creationId xmlns:p14="http://schemas.microsoft.com/office/powerpoint/2010/main" val="34595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I Samuel 13:13">
            <a:extLst>
              <a:ext uri="{FF2B5EF4-FFF2-40B4-BE49-F238E27FC236}">
                <a16:creationId xmlns:a16="http://schemas.microsoft.com/office/drawing/2014/main" id="{572BF798-70A1-4D48-927C-CF3C8BE9A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t="30050" r="16597" b="10100"/>
          <a:stretch/>
        </p:blipFill>
        <p:spPr bwMode="auto">
          <a:xfrm>
            <a:off x="1547664" y="1833585"/>
            <a:ext cx="5400600" cy="375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B1869E1B-4394-4CE3-8D6B-415ED361DB14}"/>
              </a:ext>
            </a:extLst>
          </p:cNvPr>
          <p:cNvGrpSpPr/>
          <p:nvPr/>
        </p:nvGrpSpPr>
        <p:grpSpPr>
          <a:xfrm>
            <a:off x="175997" y="206276"/>
            <a:ext cx="8713663" cy="2111136"/>
            <a:chOff x="175997" y="206276"/>
            <a:chExt cx="8713663" cy="2111136"/>
          </a:xfrm>
        </p:grpSpPr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CB2710D6-1539-4151-98A3-D31CF3D3377B}"/>
                </a:ext>
              </a:extLst>
            </p:cNvPr>
            <p:cNvSpPr txBox="1"/>
            <p:nvPr/>
          </p:nvSpPr>
          <p:spPr>
            <a:xfrm>
              <a:off x="175997" y="206276"/>
              <a:ext cx="8713663" cy="175432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 rtlCol="1">
              <a:spAutoFit/>
            </a:bodyPr>
            <a:lstStyle/>
            <a:p>
              <a:pPr marL="363538" indent="-363538">
                <a:buFont typeface="Arial" panose="020B0604020202020204" pitchFamily="34" charset="0"/>
                <a:buChar char="•"/>
              </a:pPr>
              <a:r>
                <a:rPr lang="he-IL" sz="3600" b="1" dirty="0">
                  <a:latin typeface="David" pitchFamily="34" charset="-79"/>
                  <a:cs typeface="David" pitchFamily="34" charset="-79"/>
                </a:rPr>
                <a:t>ויאמר שמואל אל שאול: </a:t>
              </a:r>
              <a:r>
                <a:rPr lang="he-IL" sz="3600" b="1" dirty="0" err="1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נסכלת</a:t>
              </a: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, לא שמרת את מצות יהוה אלוהיך אשר צווך, </a:t>
              </a: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David" pitchFamily="34" charset="-79"/>
                  <a:cs typeface="David" pitchFamily="34" charset="-79"/>
                </a:rPr>
                <a:t>כי עתה הכין יהוה את ממלכתך אל ישראל עד עולם</a:t>
              </a: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.</a:t>
              </a:r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87027874-1CD9-46A6-9AFC-EE037ED6805F}"/>
                </a:ext>
              </a:extLst>
            </p:cNvPr>
            <p:cNvSpPr txBox="1"/>
            <p:nvPr/>
          </p:nvSpPr>
          <p:spPr>
            <a:xfrm>
              <a:off x="2555776" y="1794192"/>
              <a:ext cx="2520280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srgbClr val="996600"/>
                  </a:solidFill>
                  <a:effectLst/>
                  <a:uLnTx/>
                  <a:uFillTx/>
                  <a:latin typeface="David" pitchFamily="34" charset="-79"/>
                  <a:ea typeface="+mn-ea"/>
                  <a:cs typeface="David" pitchFamily="34" charset="-79"/>
                </a:rPr>
                <a:t>שמ"א י"ג: 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531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3A106068-2117-466E-B404-54CC1D322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2725314"/>
            <a:ext cx="4860032" cy="43753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C9036A8-81DC-460E-A88D-2D70F2D6A228}"/>
              </a:ext>
            </a:extLst>
          </p:cNvPr>
          <p:cNvSpPr txBox="1"/>
          <p:nvPr/>
        </p:nvSpPr>
        <p:spPr>
          <a:xfrm>
            <a:off x="0" y="1526227"/>
            <a:ext cx="8893175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he-IL" sz="35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ויהי דבר יהוה אל שמואל </a:t>
            </a:r>
            <a:r>
              <a:rPr lang="he-IL" sz="3500" b="1" dirty="0" err="1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לאמר</a:t>
            </a:r>
            <a:r>
              <a:rPr lang="he-IL" sz="35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׃ נִחמתי כי המלכתי את שאול למלך, כי שב מאחרי ואת דברי לא הקים.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66832CA-1467-4608-8C9D-59F10367DF23}"/>
              </a:ext>
            </a:extLst>
          </p:cNvPr>
          <p:cNvSpPr txBox="1"/>
          <p:nvPr/>
        </p:nvSpPr>
        <p:spPr>
          <a:xfrm>
            <a:off x="5292080" y="2571153"/>
            <a:ext cx="3322284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996600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שמ"א ט"ו: 10,11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F5A45CF7-F25C-4FDF-AC0D-DFB962DAC0B9}"/>
              </a:ext>
            </a:extLst>
          </p:cNvPr>
          <p:cNvSpPr txBox="1"/>
          <p:nvPr/>
        </p:nvSpPr>
        <p:spPr>
          <a:xfrm>
            <a:off x="250825" y="188913"/>
            <a:ext cx="8642350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מה אמר אלוהים לשאול לאחר ששאול לא היכה את כל עמלק</a:t>
            </a:r>
            <a:r>
              <a:rPr lang="he-IL" sz="3600" b="1" dirty="0">
                <a:latin typeface="David" panose="020E0502060401010101" pitchFamily="34" charset="-79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472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E18D8A32-E0D5-4682-BEDE-CA459F7B8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44824"/>
            <a:ext cx="6899126" cy="510074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315D56D-3D25-43AA-9DDA-77DF61CA3F37}"/>
              </a:ext>
            </a:extLst>
          </p:cNvPr>
          <p:cNvSpPr txBox="1"/>
          <p:nvPr/>
        </p:nvSpPr>
        <p:spPr>
          <a:xfrm>
            <a:off x="0" y="99319"/>
            <a:ext cx="889317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מאסת את דבר יהוה, וימאסך יהוה מהיות מלך על ישראל. קרע יהוה את ממלכות ישראל מעליך היום ונתנה לרעך הטוב ממך.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A209199-D766-4919-AB5A-A63C90948919}"/>
              </a:ext>
            </a:extLst>
          </p:cNvPr>
          <p:cNvSpPr txBox="1"/>
          <p:nvPr/>
        </p:nvSpPr>
        <p:spPr>
          <a:xfrm>
            <a:off x="4437399" y="1110343"/>
            <a:ext cx="2725519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996600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שמ"א ט"ו: 26,28</a:t>
            </a:r>
          </a:p>
        </p:txBody>
      </p:sp>
    </p:spTree>
    <p:extLst>
      <p:ext uri="{BB962C8B-B14F-4D97-AF65-F5344CB8AC3E}">
        <p14:creationId xmlns:p14="http://schemas.microsoft.com/office/powerpoint/2010/main" val="177212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1D99D370-3E15-4EB8-8AE1-A5D1234B63AE}"/>
              </a:ext>
            </a:extLst>
          </p:cNvPr>
          <p:cNvGrpSpPr/>
          <p:nvPr/>
        </p:nvGrpSpPr>
        <p:grpSpPr>
          <a:xfrm>
            <a:off x="251520" y="4438373"/>
            <a:ext cx="8641655" cy="2308324"/>
            <a:chOff x="284631" y="3899266"/>
            <a:chExt cx="8641655" cy="2308324"/>
          </a:xfrm>
        </p:grpSpPr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7F4BD157-3082-4212-9850-E2CCA717D084}"/>
                </a:ext>
              </a:extLst>
            </p:cNvPr>
            <p:cNvSpPr txBox="1"/>
            <p:nvPr/>
          </p:nvSpPr>
          <p:spPr>
            <a:xfrm>
              <a:off x="284631" y="3899266"/>
              <a:ext cx="8641655" cy="230832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57188" indent="-357188">
                <a:buFont typeface="Arial" panose="020B0604020202020204" pitchFamily="34" charset="0"/>
                <a:buChar char="•"/>
              </a:pPr>
              <a:r>
                <a:rPr lang="he-IL" sz="3600" b="1" dirty="0">
                  <a:latin typeface="David" pitchFamily="34" charset="-79"/>
                  <a:cs typeface="David" pitchFamily="34" charset="-79"/>
                </a:rPr>
                <a:t>וימת שאול </a:t>
              </a: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במעלו אשר מעל ביהוה </a:t>
              </a:r>
              <a:r>
                <a:rPr lang="he-IL" sz="3600" b="1" dirty="0">
                  <a:latin typeface="David" pitchFamily="34" charset="-79"/>
                  <a:cs typeface="David" pitchFamily="34" charset="-79"/>
                </a:rPr>
                <a:t>על דבר יהוה אשר </a:t>
              </a: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לא שמר </a:t>
              </a:r>
              <a:r>
                <a:rPr lang="he-IL" sz="3600" b="1" dirty="0">
                  <a:latin typeface="David" pitchFamily="34" charset="-79"/>
                  <a:cs typeface="David" pitchFamily="34" charset="-79"/>
                </a:rPr>
                <a:t>וגם לשאול באוֹב לדרוש.</a:t>
              </a:r>
              <a:br>
                <a:rPr lang="en-US" sz="3600" b="1" dirty="0">
                  <a:latin typeface="David" pitchFamily="34" charset="-79"/>
                  <a:cs typeface="David" pitchFamily="34" charset="-79"/>
                </a:rPr>
              </a:b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ולא דרש ביהוה</a:t>
              </a:r>
              <a:r>
                <a:rPr lang="he-IL" sz="3600" b="1" dirty="0">
                  <a:latin typeface="David" pitchFamily="34" charset="-79"/>
                  <a:cs typeface="David" pitchFamily="34" charset="-79"/>
                </a:rPr>
                <a:t>, וימיתהו, ויסב את המלוכה לדויד בן ישי.</a:t>
              </a:r>
            </a:p>
          </p:txBody>
        </p: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B9163DBB-6232-462C-9854-1E5F9423FDC7}"/>
                </a:ext>
              </a:extLst>
            </p:cNvPr>
            <p:cNvSpPr txBox="1"/>
            <p:nvPr/>
          </p:nvSpPr>
          <p:spPr>
            <a:xfrm>
              <a:off x="3147296" y="5684370"/>
              <a:ext cx="2916324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 rtlCol="1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he-IL" sz="2800" b="1" dirty="0" err="1">
                  <a:ln>
                    <a:solidFill>
                      <a:prstClr val="black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דבה"א</a:t>
              </a:r>
              <a:r>
                <a:rPr lang="he-IL" sz="2800" b="1" dirty="0">
                  <a:ln>
                    <a:solidFill>
                      <a:prstClr val="black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: י: 13,14</a:t>
              </a:r>
              <a:endParaRPr kumimoji="0" lang="he-IL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996600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endParaRPr>
            </a:p>
          </p:txBody>
        </p:sp>
      </p:grp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98449B8-1A64-4959-8D2F-1EA9F8A8B446}"/>
              </a:ext>
            </a:extLst>
          </p:cNvPr>
          <p:cNvSpPr txBox="1"/>
          <p:nvPr/>
        </p:nvSpPr>
        <p:spPr>
          <a:xfrm>
            <a:off x="5292081" y="188913"/>
            <a:ext cx="360109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מה היה סופו המר של שאול המלך</a:t>
            </a:r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+mj-cs"/>
              </a:rPr>
              <a:t>?</a:t>
            </a:r>
          </a:p>
        </p:txBody>
      </p:sp>
      <p:pic>
        <p:nvPicPr>
          <p:cNvPr id="5122" name="Picture 2" descr="Image result for Saul died for his transgression which he committed against the Lord">
            <a:extLst>
              <a:ext uri="{FF2B5EF4-FFF2-40B4-BE49-F238E27FC236}">
                <a16:creationId xmlns:a16="http://schemas.microsoft.com/office/drawing/2014/main" id="{DCFC59BC-D6C3-4156-B81D-3EFC7405A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" t="26338" r="8592" b="7409"/>
          <a:stretch/>
        </p:blipFill>
        <p:spPr bwMode="auto">
          <a:xfrm>
            <a:off x="0" y="-1"/>
            <a:ext cx="5364088" cy="42912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063688C-BCC6-4A32-9B58-CEB28DB0D6B2}"/>
              </a:ext>
            </a:extLst>
          </p:cNvPr>
          <p:cNvSpPr txBox="1"/>
          <p:nvPr/>
        </p:nvSpPr>
        <p:spPr>
          <a:xfrm>
            <a:off x="179512" y="188640"/>
            <a:ext cx="8713663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מדוע אלוהים הִרשה שיונתן בן שאול גם ייהרג בקרב נגד הפלשתים</a:t>
            </a: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itchFamily="34" charset="-79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32C61450-4837-4A0E-80E8-DC8EFBC2F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1" y="1490292"/>
            <a:ext cx="6264697" cy="41764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B144C3C-2C63-4247-92CA-A6041C8D3F1C}"/>
              </a:ext>
            </a:extLst>
          </p:cNvPr>
          <p:cNvSpPr txBox="1"/>
          <p:nvPr/>
        </p:nvSpPr>
        <p:spPr>
          <a:xfrm>
            <a:off x="-6968" y="5530587"/>
            <a:ext cx="8964488" cy="107593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ניתן להבין שאלוהים החליט לסיים את תקופת שלטונו </a:t>
            </a:r>
            <a:b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</a:br>
            <a:r>
              <a:rPr kumimoji="0" lang="he-IL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של שאול ולהתחיל את  תקופת שלטונו של דוד!</a:t>
            </a:r>
          </a:p>
        </p:txBody>
      </p:sp>
    </p:spTree>
    <p:extLst>
      <p:ext uri="{BB962C8B-B14F-4D97-AF65-F5344CB8AC3E}">
        <p14:creationId xmlns:p14="http://schemas.microsoft.com/office/powerpoint/2010/main" val="376491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1">
        <a:spAutoFit/>
      </a:bodyPr>
      <a:lstStyle>
        <a:defPPr>
          <a:defRPr sz="3600" b="1" dirty="0" smtClean="0">
            <a:latin typeface="David" pitchFamily="34" charset="-79"/>
            <a:cs typeface="David" pitchFamily="34" charset="-79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1">
        <a:spAutoFit/>
      </a:bodyPr>
      <a:lstStyle>
        <a:defPPr algn="l">
          <a:defRPr sz="3600" b="1" dirty="0" smtClean="0">
            <a:latin typeface="David" panose="020E0502060401010101" pitchFamily="34" charset="-79"/>
            <a:cs typeface="David" panose="020E0502060401010101" pitchFamily="34" charset="-79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9794</TotalTime>
  <Words>1282</Words>
  <Application>Microsoft Office PowerPoint</Application>
  <PresentationFormat>On-screen Show (4:3)</PresentationFormat>
  <Paragraphs>119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David</vt:lpstr>
      <vt:lpstr>ערכת נושא Office</vt:lpstr>
      <vt:lpstr>1_ערכת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‏‏משתמש Windows</dc:creator>
  <cp:lastModifiedBy>bd sharing</cp:lastModifiedBy>
  <cp:revision>579</cp:revision>
  <dcterms:created xsi:type="dcterms:W3CDTF">2017-12-15T08:17:51Z</dcterms:created>
  <dcterms:modified xsi:type="dcterms:W3CDTF">2019-11-23T18:13:55Z</dcterms:modified>
</cp:coreProperties>
</file>