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439" r:id="rId2"/>
    <p:sldId id="852" r:id="rId3"/>
    <p:sldId id="805" r:id="rId4"/>
    <p:sldId id="915" r:id="rId5"/>
    <p:sldId id="907" r:id="rId6"/>
    <p:sldId id="895" r:id="rId7"/>
    <p:sldId id="894" r:id="rId8"/>
    <p:sldId id="893" r:id="rId9"/>
    <p:sldId id="918" r:id="rId10"/>
    <p:sldId id="892" r:id="rId11"/>
    <p:sldId id="891" r:id="rId12"/>
    <p:sldId id="890" r:id="rId13"/>
    <p:sldId id="889" r:id="rId14"/>
    <p:sldId id="916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DFF0F5"/>
    <a:srgbClr val="271137"/>
    <a:srgbClr val="A54E07"/>
    <a:srgbClr val="C8E6EE"/>
    <a:srgbClr val="EFECFA"/>
    <a:srgbClr val="381850"/>
    <a:srgbClr val="760000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56" autoAdjust="0"/>
    <p:restoredTop sz="86458" autoAdjust="0"/>
  </p:normalViewPr>
  <p:slideViewPr>
    <p:cSldViewPr>
      <p:cViewPr>
        <p:scale>
          <a:sx n="90" d="100"/>
          <a:sy n="90" d="100"/>
        </p:scale>
        <p:origin x="-3684" y="-14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89841E-1354-4D7E-BA56-E9CCE8737CD4}" type="datetimeFigureOut">
              <a:rPr lang="he-IL" smtClean="0"/>
              <a:t>י"ד/כסלו/תשפ"א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A1E47-A42F-40DA-B22D-5488A9A8DA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1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077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0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2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4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94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4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80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8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51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8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27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0D2F-0197-4BC8-AEEA-DE784EB77D92}" type="datetimeFigureOut">
              <a:rPr lang="he-IL" smtClean="0"/>
              <a:pPr/>
              <a:t>י"ד/כסלו/תשפ"א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7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8497" y="1196752"/>
            <a:ext cx="8640960" cy="5040560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12 וַיֹּסֶף יֵשׁוּעַ וַיְדַבֵּר אֲלֵיהֶם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לֵאמֹר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אֲנִי אוֹר הָעוֹלָם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כָּל־הַהֹלֵך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ְ אַחֲרַי לֹא יִתְהַלֵּךְ בַּחֲשֵׁכָה כִּי־אוֹר הַחַיִּים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יִהְיֶה־לּו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ֹ׃  13 וַיֹּאמְרוּ הַפְּרוּשִׁים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עַל־נַפְשְׁך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ָ מֵעִיד אָתָּה עֵדוּתְךָ אֵינֶנָּה נֶאֱמָנָה׃  14 וַיַּעַן יֵשׁוּעַ וַיֹּאמֶר אֲלֵיהֶם אַף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אִם־אָעִיד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עַל־נַפְשִׁי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עֵדוּתִי נֶאֱמָנָה יַעַן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כִּי־יָדַעְתִּי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מֵאַיִן בָּאתִי וְאָנָה אֲנִי הֹלֵךְ וְאַתֶּם לֹא יְדַעְתֶּם מֵאַיִן בָּאתִי וְאָנָה אֵלֵךְ׃  15 אַתֶּם לְפִי הַבָּשָׂר תִּשְׁפֹּטוּ וַאֲנִי לֹא אֶשְׁפֹּט אִישׁ׃ 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260648"/>
            <a:ext cx="792088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בשורת יוחנן </a:t>
            </a:r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ח: </a:t>
            </a:r>
            <a:r>
              <a:rPr lang="en-US" sz="4000" b="1" u="sng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12 </a:t>
            </a:r>
            <a:r>
              <a:rPr lang="en-US" sz="4000" b="1" u="sng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- </a:t>
            </a:r>
            <a:r>
              <a:rPr lang="en-US" sz="4000" b="1" u="sng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20</a:t>
            </a:r>
            <a:endParaRPr lang="en-US" sz="4000" b="1" dirty="0">
              <a:solidFill>
                <a:srgbClr val="C00000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82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531" y="1229225"/>
            <a:ext cx="82389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וְגַם בְּתוֹרַתְכֶם כָּתוּב כִּי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עֵדוּת שְׁנֵי אֲנָשִׁים נֶאֱמָנָה הִיא׃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17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523" y="3140968"/>
            <a:ext cx="8310925" cy="20036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15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לֹֽא יָקוּם֩ עֵ֨ד אֶחָ֜ד בְּאִ֗ישׁ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לְכָל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עָוֺן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֙ וּלְכָל חַטָּ֔את בְּכָל חֵ֖טְא אֲשֶׁ֣ר יֶֽחֱטָ֑א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עַל פִּ֣י שְׁנֵ֣י עֵדִ֗ים א֛וֹ עַל פִּ֥י שְׁלֹשָֽׁה עֵדִ֖ים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יָק֥וּם דָּבָֽר׃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         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דברים י"ט :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28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15</a:t>
            </a:r>
            <a:endParaRPr lang="en-US" sz="2800" b="1" dirty="0">
              <a:solidFill>
                <a:prstClr val="black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4969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אֲנִי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הוּא הַמֵּעִיד עָלָי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וְגַם הָאָב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אֲשֶׁר שְׁלָחַנִי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יְעִידֵנִי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</a:t>
            </a:r>
            <a:endParaRPr lang="he-IL" sz="200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18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402866"/>
            <a:ext cx="885698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הַמַּעֲשִׂים אֲשֶׁר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נָתַן־לִי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אָבִי לְהַשְׁלִימָם הַמַּעֲשִׂים הָאֵלֶּה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אֲשֶׁר־אֲנִי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עֹשֶׂה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מְעִידִים עָלַי כִּי הָאָב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שְׁלָחָנִי    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ב. יוחנן ה: 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36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1900" y="2348880"/>
            <a:ext cx="49685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כיצד האב מעיד על בנו ?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23891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וַיֹּאמְרוּ אֵלָיו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אַיּו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ֹ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אָבִיךָ</a:t>
            </a:r>
            <a:endParaRPr lang="he-IL" sz="200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19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5" y="4149080"/>
            <a:ext cx="823891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אִלּוּ אֹתִי יְדַעְתֶּם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כִּי עַתָּה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גַּם </a:t>
            </a:r>
            <a:r>
              <a:rPr lang="he-IL" sz="3600" b="1" dirty="0" err="1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אֶת־אָבִי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יְדַעְתֶּם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361" y="2492896"/>
            <a:ext cx="74888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וַיַּעַן יֵשׁוּעַ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גַּם־אֹתִי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גַּם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אֶת־אָבִי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לֹא יְדַעְתֶּם</a:t>
            </a:r>
            <a:endParaRPr lang="he-IL" sz="200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238917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כַּדְּבָרִים הָאֵלֶּה דִּבֶּר יֵשׁוּעַ בְּבֵית הָאוֹצָר בְּלַמְּדוֹ בַּמִּקְדָּשׁ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וְלֹא־תְפָשֹו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ֹ אִישׁ כִּי לֹא־בָא עִתּוֹ׃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20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00929" y="4715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למוד דברי ישוע 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הוא תנאי הכרחי אך לא מספיק </a:t>
            </a:r>
            <a:r>
              <a:rPr lang="he-IL" b="1" dirty="0" smtClean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כדי לקבל את 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אור החיים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3212976"/>
            <a:ext cx="8723312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14 </a:t>
            </a:r>
            <a:r>
              <a:rPr lang="he-IL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אַתֶּם אוֹר הָעוֹלָם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... 16 </a:t>
            </a:r>
            <a:r>
              <a:rPr lang="he-IL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כֵּן </a:t>
            </a:r>
            <a:r>
              <a:rPr lang="he-IL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יָאֵר</a:t>
            </a:r>
            <a:r>
              <a:rPr lang="he-IL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אוֹרְכֶם לִפְנֵי בְּנֵי הָאָדָם לְמַעַן יִרְאוּ מַעֲשֵׂיכֶם הַטּוֹבִים וְשִׁבְּחוּ </a:t>
            </a:r>
            <a:r>
              <a:rPr lang="he-IL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אֶת־אֲבִיכֶם</a:t>
            </a:r>
            <a:r>
              <a:rPr lang="he-IL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שֶׁבַּשָּׁמָיִם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׃    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ה:  </a:t>
            </a:r>
            <a:r>
              <a:rPr lang="en-US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14 - 16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053745"/>
            <a:ext cx="8856984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4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הציפיות של האדון ממאמין שקיבל את אור החיים:</a:t>
            </a:r>
            <a:endParaRPr lang="he-IL" sz="34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7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692696"/>
            <a:ext cx="8712968" cy="5760640"/>
          </a:xfrm>
        </p:spPr>
        <p:txBody>
          <a:bodyPr>
            <a:noAutofit/>
          </a:bodyPr>
          <a:lstStyle/>
          <a:p>
            <a:pPr marL="0" lvl="0" indent="0">
              <a:lnSpc>
                <a:spcPts val="5000"/>
              </a:lnSpc>
              <a:spcAft>
                <a:spcPts val="1000"/>
              </a:spcAft>
              <a:buNone/>
            </a:pP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16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וְאִם־אָנֹכִי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אֶשְׁפֹּט מִשְׁפָּטִי אֱמֶת כִּי לֹא לְבַדִּי הִנֵּנִי כִּי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אִם־אֲנִי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וְהָאָב אֲשֶׁר שְׁלָחָנִי׃  17 וְגַם בְּתוֹרַתְכֶם כָּתוּב כִּי עֵדוּת שְׁנֵי אֲנָשִׁים נֶאֱמָנָה הִיא׃  18 אֲנִי הוּא הַמֵּעִיד עָלָי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וְגַם־הָאָב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אֲשֶׁר שְׁלָחַנִי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יְעִידֵנִי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  19 וַיֹּאמְרוּ אֵלָיו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אַיּו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ֹ אָבִיךָ וַיַּעַן יֵשׁוּעַ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גַּם־אֹתִי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גַּם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אֶת־אָבִי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לֹא יְדַעְתֶּם אִלּוּ אֹתִי יְדַעְתֶּם כִּי עַתָּה גַּם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אֶת־אָבִי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יְדַעְתֶּם׃  20 כַּדְּבָרִים הָאֵלֶּה דִּבֶּר יֵשׁוּעַ בְּבֵית הָאוֹצָר בְּלַמְּדוֹ בַּמִּקְדָּשׁ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וְלֹא־תְפָשֹו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ֹ אִישׁ כִּי לֹא־בָא עִתּוֹ׃  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306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12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268760"/>
            <a:ext cx="8424936" cy="7771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וַיֹּסֶף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יֵשׁוּעַ וַיְדַבֵּר אֲלֵיהֶם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לֵאמֹר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אֲנִי אוֹר </a:t>
            </a: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הָעוֹלָם</a:t>
            </a:r>
            <a:endParaRPr lang="he-IL" sz="40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996" y="2401031"/>
            <a:ext cx="835292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הָעָם֙ הַהֹלְכִ֣ים בַּחֹ֔שֶׁךְ רָא֖וּ א֣וֹר גָּד֑וֹל יֹשְׁבֵי֙ בְּאֶ֣רֶץ צַלְמָ֔וֶת א֖וֹר נָגַ֥הּ עֲלֵיהֶֽם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ישעיהו ט: 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endParaRPr lang="he-IL" sz="28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530" y="4005064"/>
            <a:ext cx="838893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כִּי־יֶ֣לֶד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יֻלַּד־לָ֗נו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ּ בֵּ֚ן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נִתַּן־לָ֔נו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ּ וַתְּהִ֥י הַמִּשְׂרָ֖ה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עַל שִׁכְמ֑וֹ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וַיִּקְרָ֨א שְׁמ֜וֹ פֶּ֠לֶא יוֹעֵץ֙ אֵ֣ל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גִּבּ֔וֹר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אֲבִיעַ֖ד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שַׂר־שָׁלֽוֹם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ישעיהו ט: 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5</a:t>
            </a:r>
            <a:endParaRPr lang="he-IL" sz="28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79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8376" y="4221088"/>
            <a:ext cx="835292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האור של האדון ידריך ויכוון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את החיים של כל מאמין </a:t>
            </a:r>
            <a:r>
              <a:rPr lang="he-IL" sz="3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אמיתי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ויאפשר לו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לחיות ברצון הטוב והשלם של אבינו שבשמים.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133" y="795017"/>
            <a:ext cx="792088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כָּל הַהֹלֵךְ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אַחֲרַי לֹא יִתְהַלֵּךְ </a:t>
            </a: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בַּחֲשֵׁכָה</a:t>
            </a:r>
            <a:endParaRPr lang="he-IL" sz="40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988840"/>
            <a:ext cx="799288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כִּי־אוֹר הַחַיִּים 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יִהְיֶה־לּו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ֹ׃ </a:t>
            </a:r>
            <a:endParaRPr lang="he-IL" sz="40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94" y="1747130"/>
            <a:ext cx="2446425" cy="2446425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6"/>
          <a:stretch/>
        </p:blipFill>
        <p:spPr>
          <a:xfrm>
            <a:off x="3600371" y="2688954"/>
            <a:ext cx="174893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he-IL" sz="4000" b="1" u="sng" dirty="0">
                <a:solidFill>
                  <a:srgbClr val="C00000"/>
                </a:solidFill>
                <a:ea typeface="+mn-ea"/>
                <a:cs typeface="Arial"/>
              </a:rPr>
              <a:t>פסוק: </a:t>
            </a:r>
            <a:r>
              <a:rPr lang="he-IL" sz="4000" b="1" u="sng" dirty="0" smtClean="0">
                <a:solidFill>
                  <a:srgbClr val="C00000"/>
                </a:solidFill>
                <a:ea typeface="+mn-ea"/>
                <a:cs typeface="Arial"/>
              </a:rPr>
              <a:t>13</a:t>
            </a:r>
            <a:endParaRPr lang="he-IL" sz="4000" b="1" u="sng" dirty="0">
              <a:solidFill>
                <a:srgbClr val="C00000"/>
              </a:solidFill>
              <a:ea typeface="+mn-ea"/>
              <a:cs typeface="Arial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507995"/>
            <a:ext cx="8229600" cy="1324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וַיֹּאמְרוּ הַפְּרוּשִׁים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עַל־נַפְשְׁך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ָ מֵעִיד אָתָּה עֵדוּתְךָ אֵינֶנָּה נֶאֱמָנָה׃</a:t>
            </a:r>
            <a:endParaRPr lang="he-IL" b="1" dirty="0" smtClean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7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2389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וַיַּעַן יֵשׁוּעַ וַיֹּאמֶר אֲלֵיהֶם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אַף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אִם־אָעִיד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עַל נַפְשִׁי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עֵדוּתִי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נֶאֱמָנָה</a:t>
            </a:r>
            <a:endParaRPr lang="he-IL" sz="200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14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2526" y="2780928"/>
            <a:ext cx="82809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יַעַן </a:t>
            </a: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כִּי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יָדַעְתִּי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מֵאַיִן בָּאתִי וְאָנָה אֲנִי </a:t>
            </a:r>
            <a:r>
              <a:rPr lang="he-IL" sz="3600" b="1" dirty="0" smtClean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הֹלֵךְ</a:t>
            </a:r>
            <a:endParaRPr lang="he-IL" sz="2000" dirty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526" y="4077072"/>
            <a:ext cx="82809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וְאַתֶּם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לֹא יְדַעְתֶּם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מֵאַיִן בָּאתִי וְאָנָה אֵלֵךְ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420" y="980728"/>
            <a:ext cx="823891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אַתֶּם לְפִי הַבָּשָׂר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תִּשְׁפֹּטוּ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188640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</a:rPr>
              <a:t>פסוק: 15</a:t>
            </a:r>
            <a:endParaRPr lang="he-IL" sz="4000" b="1" u="sng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091" y="5085184"/>
            <a:ext cx="8208912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ts val="4000"/>
              </a:lnSpc>
            </a:pPr>
            <a:r>
              <a:rPr lang="he-IL" sz="3600" b="1" dirty="0"/>
              <a:t>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כִּי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הָאֱלֹהִים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לֹא־שָׁלַח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אֶת־בְּנו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ֹ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אֶל הָעוֹלָם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לָדִין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אֶת־הָעוֹלָם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כִּי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אִם־לְמַעַן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יִוָּשַׁע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בּוֹ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הָעוֹלָם:       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בשורת יוחנן ג: 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17</a:t>
            </a:r>
            <a:endParaRPr lang="he-IL" sz="28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077" y="3429000"/>
            <a:ext cx="8454941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ts val="4000"/>
              </a:lnSpc>
            </a:pP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47 וְהַשֹּׁמֵעַ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אֶת־דְּבָרַי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וְלֹא יִשְׁמְרֵם אֲנִי לֹא אֶשְׁפֹּט אֹתוֹ כִּי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לֹא־בָאתִי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לִשְׁפֹּט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אֶת־הָעוֹלָם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אִם־לְהוֹשִׁיע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ַ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אֶת־הָעוֹלָם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 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ב. יוחנן י"ב 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077" y="1628800"/>
            <a:ext cx="8278975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אַל־תִּשְׁפְּטו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ּ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לְמַרְאֵה עָיִן כִּי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אִם מִשְׁפַּט צֶדֶק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שְׁפֹטוּ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׃ 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יוחנן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ז: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24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077" y="2708920"/>
            <a:ext cx="82789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וַאֲנִי לֹא אֶשְׁפֹּט אִישׁ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052736"/>
            <a:ext cx="823891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וְאִם־אָנֹכִי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אֶשְׁפֹּט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מִשְׁפָּטִי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אֱמֶת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16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228" y="1771075"/>
            <a:ext cx="849694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48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וְאִישׁ אֲשֶׁר יִבְזֵנִי וְלֹא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יִקַּח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אֲמָרַי יֵשׁ אֶחָד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אֲשֶׁר־יָדִין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אֹתוֹ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הַדָּבָר אֲשֶׁר דִּבַּרְתִּי הוּא יָדִין אֹתוֹ בַּיּוֹם הָאַחֲרוֹן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ב. יוחנן י"ב </a:t>
            </a:r>
            <a:endParaRPr lang="he-IL" sz="3600" b="1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017" y="3542630"/>
            <a:ext cx="882047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כִּי לֹא לְבַדִּי הִנֵּנִי כִּי אִם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אֲנִי וְהָאָב אֲשֶׁר שְׁלָחָנִי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97263"/>
            <a:ext cx="79994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55146" y="5301208"/>
            <a:ext cx="77048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אָנֹכִי בְאָבִי וְאָבִי בִּי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3214" y="836712"/>
            <a:ext cx="802289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30 לֹא אוּכַל לַעֲשׂוֹת דָּבָר מִנַּפְשִׁי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כַּאֲשֶׁר אֶשְׁמַע כֵּן אֶשְׁפֹּט וּמִשְׁפָּטִי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מִשְׁפַּט־צֶדֶק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 לֹא אֲבַקֵּשׁ רְצוֹנִי כִּי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אִם־רְצוֹן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הָאָב אֲשֶׁר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שְׁלָחָנִי: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ב. יוחנן ה: 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30</a:t>
            </a:r>
            <a:endParaRPr lang="he-IL" sz="28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227" y="2598250"/>
            <a:ext cx="7920880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9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וַיֹּאמֶר אֵלָיו יֵשׁוּעַ זֶה כַּמָּה יָמִים אָנֹכִי אִתְּכֶם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וְאַתָּה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פִילִפּוֹס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הֲטֶרֶם תֵּדָעֵנִי הַרֹאֶה אֹתִי רָאָה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אֶת־הָאָב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וְלָמָּה־זֶּה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תֹאמַר הַרְאֵנוּ אֶת הָאָב׃ 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הַאֵינְך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ָ מַאֲמִין כִּי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אָנֹכִי בְאָבִי וְאָבִי בִּי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הַדְּבָרִים אֲשֶׁר אֲדַבֵּר אֲלֵיכֶם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לֹא־מִנַּפְשִׁי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אָנֹכִי דֹבֵר כִּי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אָבִי הַשֹּׁכֵן בְּקִרְבִּי הוּא עֹשֶׂה אֶת הַמַּעֲשִׂים׃         </a:t>
            </a:r>
            <a:r>
              <a:rPr lang="he-IL" sz="32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ב.יוחנן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י"ד: </a:t>
            </a:r>
            <a:r>
              <a:rPr lang="en-US" sz="28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9 - 10</a:t>
            </a:r>
            <a:endParaRPr lang="he-IL" sz="28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49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195238</TotalTime>
  <Words>581</Words>
  <Application>Microsoft Office PowerPoint</Application>
  <PresentationFormat>‫הצגה על המסך (4:3)</PresentationFormat>
  <Paragraphs>48</Paragraphs>
  <Slides>14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פסוק: 13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למוד דברי ישוע הוא תנאי הכרחי אך לא מספיק כדי לקבל את אור החיים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שמואל א</dc:title>
  <dc:creator>Daniel</dc:creator>
  <cp:lastModifiedBy>daniel</cp:lastModifiedBy>
  <cp:revision>1517</cp:revision>
  <dcterms:created xsi:type="dcterms:W3CDTF">2013-05-27T15:28:02Z</dcterms:created>
  <dcterms:modified xsi:type="dcterms:W3CDTF">2020-12-04T23:03:31Z</dcterms:modified>
</cp:coreProperties>
</file>